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9144000"/>
  <p:notesSz cx="6858000" cy="9144000"/>
  <p:embeddedFontLst>
    <p:embeddedFont>
      <p:font typeface="Raleway"/>
      <p:regular r:id="rId19"/>
      <p:bold r:id="rId20"/>
      <p:italic r:id="rId21"/>
      <p:boldItalic r:id="rId22"/>
    </p:embeddedFont>
    <p:embeddedFont>
      <p:font typeface="Garamond"/>
      <p:regular r:id="rId23"/>
      <p:bold r:id="rId24"/>
      <p:italic r:id="rId25"/>
      <p:boldItalic r:id="rId26"/>
    </p:embeddedFont>
    <p:embeddedFont>
      <p:font typeface="Arimo"/>
      <p:regular r:id="rId27"/>
      <p:bold r:id="rId28"/>
      <p:italic r:id="rId29"/>
      <p:boldItalic r:id="rId30"/>
    </p:embeddedFont>
    <p:embeddedFont>
      <p:font typeface="Helvetica Neue"/>
      <p:regular r:id="rId31"/>
      <p:bold r:id="rId32"/>
      <p:italic r:id="rId33"/>
      <p:boldItalic r:id="rId34"/>
    </p:embeddedFont>
    <p:embeddedFont>
      <p:font typeface="Helvetica Neue Light"/>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aleway-bold.fntdata"/><Relationship Id="rId22" Type="http://schemas.openxmlformats.org/officeDocument/2006/relationships/font" Target="fonts/Raleway-boldItalic.fntdata"/><Relationship Id="rId21" Type="http://schemas.openxmlformats.org/officeDocument/2006/relationships/font" Target="fonts/Raleway-italic.fntdata"/><Relationship Id="rId24" Type="http://schemas.openxmlformats.org/officeDocument/2006/relationships/font" Target="fonts/Garamond-bold.fntdata"/><Relationship Id="rId23" Type="http://schemas.openxmlformats.org/officeDocument/2006/relationships/font" Target="fonts/Garamond-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Garamond-boldItalic.fntdata"/><Relationship Id="rId25" Type="http://schemas.openxmlformats.org/officeDocument/2006/relationships/font" Target="fonts/Garamond-italic.fntdata"/><Relationship Id="rId28" Type="http://schemas.openxmlformats.org/officeDocument/2006/relationships/font" Target="fonts/Arimo-bold.fntdata"/><Relationship Id="rId27" Type="http://schemas.openxmlformats.org/officeDocument/2006/relationships/font" Target="fonts/Arimo-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Arimo-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HelveticaNeue-regular.fntdata"/><Relationship Id="rId30" Type="http://schemas.openxmlformats.org/officeDocument/2006/relationships/font" Target="fonts/Arimo-boldItalic.fntdata"/><Relationship Id="rId11" Type="http://schemas.openxmlformats.org/officeDocument/2006/relationships/slide" Target="slides/slide7.xml"/><Relationship Id="rId33" Type="http://schemas.openxmlformats.org/officeDocument/2006/relationships/font" Target="fonts/HelveticaNeue-italic.fntdata"/><Relationship Id="rId10" Type="http://schemas.openxmlformats.org/officeDocument/2006/relationships/slide" Target="slides/slide6.xml"/><Relationship Id="rId32" Type="http://schemas.openxmlformats.org/officeDocument/2006/relationships/font" Target="fonts/HelveticaNeue-bold.fntdata"/><Relationship Id="rId13" Type="http://schemas.openxmlformats.org/officeDocument/2006/relationships/slide" Target="slides/slide9.xml"/><Relationship Id="rId35" Type="http://schemas.openxmlformats.org/officeDocument/2006/relationships/font" Target="fonts/HelveticaNeueLight-regular.fntdata"/><Relationship Id="rId12" Type="http://schemas.openxmlformats.org/officeDocument/2006/relationships/slide" Target="slides/slide8.xml"/><Relationship Id="rId34" Type="http://schemas.openxmlformats.org/officeDocument/2006/relationships/font" Target="fonts/HelveticaNeue-boldItalic.fntdata"/><Relationship Id="rId15" Type="http://schemas.openxmlformats.org/officeDocument/2006/relationships/slide" Target="slides/slide11.xml"/><Relationship Id="rId37" Type="http://schemas.openxmlformats.org/officeDocument/2006/relationships/font" Target="fonts/HelveticaNeueLight-italic.fntdata"/><Relationship Id="rId14" Type="http://schemas.openxmlformats.org/officeDocument/2006/relationships/slide" Target="slides/slide10.xml"/><Relationship Id="rId36" Type="http://schemas.openxmlformats.org/officeDocument/2006/relationships/font" Target="fonts/HelveticaNeueLight-bold.fntdata"/><Relationship Id="rId17" Type="http://schemas.openxmlformats.org/officeDocument/2006/relationships/slide" Target="slides/slide13.xml"/><Relationship Id="rId16" Type="http://schemas.openxmlformats.org/officeDocument/2006/relationships/slide" Target="slides/slide12.xml"/><Relationship Id="rId38" Type="http://schemas.openxmlformats.org/officeDocument/2006/relationships/font" Target="fonts/HelveticaNeueLight-boldItalic.fntdata"/><Relationship Id="rId19" Type="http://schemas.openxmlformats.org/officeDocument/2006/relationships/font" Target="fonts/Raleway-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4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4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4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400" u="none" cap="none" strike="noStrike">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8c3a674d76_0_4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g8c3a674d76_0_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8c3a674d76_0_1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g8c3a674d76_0_1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a9bb30ae2a_0_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a9bb30ae2a_0_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a9bb30ae2a_0_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a9bb30ae2a_0_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a9bb30ae2a_0_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a9bb30ae2a_0_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8c3a674d76_0_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g8c3a674d76_0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8c3a674d76_0_10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g8c3a674d76_0_1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8c3a674d76_0_6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g8c3a674d76_0_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8c3a674d76_0_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g8c3a674d76_0_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1.png"/><Relationship Id="rId4" Type="http://schemas.openxmlformats.org/officeDocument/2006/relationships/image" Target="../media/image12.jpg"/><Relationship Id="rId5" Type="http://schemas.openxmlformats.org/officeDocument/2006/relationships/image" Target="../media/image6.jpg"/><Relationship Id="rId6" Type="http://schemas.openxmlformats.org/officeDocument/2006/relationships/image" Target="../media/image8.jpg"/><Relationship Id="rId7" Type="http://schemas.openxmlformats.org/officeDocument/2006/relationships/image" Target="../media/image5.jpg"/><Relationship Id="rId8" Type="http://schemas.openxmlformats.org/officeDocument/2006/relationships/image" Target="../media/image1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4.jpg"/><Relationship Id="rId6"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showMasterSp="0" type="tx">
  <p:cSld name="TITLE_AND_BODY">
    <p:spTree>
      <p:nvGrpSpPr>
        <p:cNvPr id="14" name="Shape 14"/>
        <p:cNvGrpSpPr/>
        <p:nvPr/>
      </p:nvGrpSpPr>
      <p:grpSpPr>
        <a:xfrm>
          <a:off x="0" y="0"/>
          <a:ext cx="0" cy="0"/>
          <a:chOff x="0" y="0"/>
          <a:chExt cx="0" cy="0"/>
        </a:xfrm>
      </p:grpSpPr>
      <p:sp>
        <p:nvSpPr>
          <p:cNvPr id="15" name="Google Shape;15;p2"/>
          <p:cNvSpPr txBox="1"/>
          <p:nvPr/>
        </p:nvSpPr>
        <p:spPr>
          <a:xfrm>
            <a:off x="8109487" y="6365519"/>
            <a:ext cx="1143001" cy="279401"/>
          </a:xfrm>
          <a:prstGeom prst="rect">
            <a:avLst/>
          </a:prstGeom>
          <a:noFill/>
          <a:ln>
            <a:noFill/>
          </a:ln>
        </p:spPr>
        <p:txBody>
          <a:bodyPr anchorCtr="0" anchor="t" bIns="38100" lIns="38100" spcFirstLastPara="1" rIns="38100" wrap="square" tIns="38100">
            <a:noAutofit/>
          </a:bodyPr>
          <a:lstStyle/>
          <a:p>
            <a:pPr indent="0" lvl="0" marL="0" marR="0" rtl="0" algn="l">
              <a:lnSpc>
                <a:spcPct val="100000"/>
              </a:lnSpc>
              <a:spcBef>
                <a:spcPts val="0"/>
              </a:spcBef>
              <a:spcAft>
                <a:spcPts val="0"/>
              </a:spcAft>
              <a:buClr>
                <a:srgbClr val="FFFFFF"/>
              </a:buClr>
              <a:buSzPts val="1300"/>
              <a:buFont typeface="Times"/>
              <a:buNone/>
            </a:pPr>
            <a:r>
              <a:rPr b="0" i="0" lang="en-US" sz="1300" u="none" cap="none" strike="noStrike">
                <a:solidFill>
                  <a:srgbClr val="FFFFFF"/>
                </a:solidFill>
                <a:latin typeface="Times"/>
                <a:ea typeface="Times"/>
                <a:cs typeface="Times"/>
                <a:sym typeface="Times"/>
              </a:rPr>
              <a:t>Ronin Institute</a:t>
            </a:r>
            <a:endParaRPr/>
          </a:p>
        </p:txBody>
      </p:sp>
      <p:pic>
        <p:nvPicPr>
          <p:cNvPr descr="Google Shape;20;p2" id="16" name="Google Shape;16;p2"/>
          <p:cNvPicPr preferRelativeResize="0"/>
          <p:nvPr/>
        </p:nvPicPr>
        <p:blipFill rotWithShape="1">
          <a:blip r:embed="rId2">
            <a:alphaModFix/>
          </a:blip>
          <a:srcRect b="0" l="0" r="0" t="0"/>
          <a:stretch/>
        </p:blipFill>
        <p:spPr>
          <a:xfrm>
            <a:off x="7624857" y="6268213"/>
            <a:ext cx="427481" cy="427481"/>
          </a:xfrm>
          <a:prstGeom prst="rect">
            <a:avLst/>
          </a:prstGeom>
          <a:noFill/>
          <a:ln>
            <a:noFill/>
          </a:ln>
        </p:spPr>
      </p:pic>
      <p:sp>
        <p:nvSpPr>
          <p:cNvPr id="17" name="Google Shape;17;p2"/>
          <p:cNvSpPr/>
          <p:nvPr/>
        </p:nvSpPr>
        <p:spPr>
          <a:xfrm>
            <a:off x="-5917" y="1943100"/>
            <a:ext cx="9155702" cy="2971800"/>
          </a:xfrm>
          <a:prstGeom prst="rect">
            <a:avLst/>
          </a:prstGeom>
          <a:solidFill>
            <a:srgbClr val="1470B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1470B3"/>
              </a:buClr>
              <a:buSzPts val="2000"/>
              <a:buFont typeface="Times"/>
              <a:buNone/>
            </a:pPr>
            <a:r>
              <a:t/>
            </a:r>
            <a:endParaRPr b="0" i="0" sz="2000" u="none" cap="none" strike="noStrike">
              <a:solidFill>
                <a:srgbClr val="1470B3"/>
              </a:solidFill>
              <a:latin typeface="Times"/>
              <a:ea typeface="Times"/>
              <a:cs typeface="Times"/>
              <a:sym typeface="Times"/>
            </a:endParaRPr>
          </a:p>
        </p:txBody>
      </p:sp>
      <p:pic>
        <p:nvPicPr>
          <p:cNvPr descr="Google Shape;22;p2" id="18" name="Google Shape;18;p2"/>
          <p:cNvPicPr preferRelativeResize="0"/>
          <p:nvPr/>
        </p:nvPicPr>
        <p:blipFill rotWithShape="1">
          <a:blip r:embed="rId3">
            <a:alphaModFix/>
          </a:blip>
          <a:srcRect b="0" l="0" r="0" t="0"/>
          <a:stretch/>
        </p:blipFill>
        <p:spPr>
          <a:xfrm>
            <a:off x="7756968" y="163372"/>
            <a:ext cx="1249872" cy="1249872"/>
          </a:xfrm>
          <a:prstGeom prst="rect">
            <a:avLst/>
          </a:prstGeom>
          <a:noFill/>
          <a:ln>
            <a:noFill/>
          </a:ln>
        </p:spPr>
      </p:pic>
      <p:grpSp>
        <p:nvGrpSpPr>
          <p:cNvPr id="19" name="Google Shape;19;p2"/>
          <p:cNvGrpSpPr/>
          <p:nvPr/>
        </p:nvGrpSpPr>
        <p:grpSpPr>
          <a:xfrm>
            <a:off x="203342" y="2240276"/>
            <a:ext cx="3543303" cy="2377444"/>
            <a:chOff x="0" y="-2"/>
            <a:chExt cx="3543302" cy="2377442"/>
          </a:xfrm>
        </p:grpSpPr>
        <p:grpSp>
          <p:nvGrpSpPr>
            <p:cNvPr id="20" name="Google Shape;20;p2"/>
            <p:cNvGrpSpPr/>
            <p:nvPr/>
          </p:nvGrpSpPr>
          <p:grpSpPr>
            <a:xfrm>
              <a:off x="222" y="-2"/>
              <a:ext cx="628430" cy="2377442"/>
              <a:chOff x="0" y="-1"/>
              <a:chExt cx="628428" cy="2377441"/>
            </a:xfrm>
          </p:grpSpPr>
          <p:pic>
            <p:nvPicPr>
              <p:cNvPr descr="Google Shape;25;p2" id="21" name="Google Shape;21;p2"/>
              <p:cNvPicPr preferRelativeResize="0"/>
              <p:nvPr/>
            </p:nvPicPr>
            <p:blipFill rotWithShape="1">
              <a:blip r:embed="rId4">
                <a:alphaModFix/>
              </a:blip>
              <a:srcRect b="0" l="0" r="0" t="0"/>
              <a:stretch/>
            </p:blipFill>
            <p:spPr>
              <a:xfrm>
                <a:off x="0" y="1188719"/>
                <a:ext cx="628428" cy="1188721"/>
              </a:xfrm>
              <a:prstGeom prst="rect">
                <a:avLst/>
              </a:prstGeom>
              <a:noFill/>
              <a:ln cap="flat" cmpd="sng" w="12700">
                <a:solidFill>
                  <a:srgbClr val="000000"/>
                </a:solidFill>
                <a:prstDash val="solid"/>
                <a:round/>
                <a:headEnd len="sm" w="sm" type="none"/>
                <a:tailEnd len="sm" w="sm" type="none"/>
              </a:ln>
            </p:spPr>
          </p:pic>
          <p:pic>
            <p:nvPicPr>
              <p:cNvPr descr="Google Shape;26;p2" id="22" name="Google Shape;22;p2"/>
              <p:cNvPicPr preferRelativeResize="0"/>
              <p:nvPr/>
            </p:nvPicPr>
            <p:blipFill rotWithShape="1">
              <a:blip r:embed="rId5">
                <a:alphaModFix/>
              </a:blip>
              <a:srcRect b="0" l="0" r="0" t="0"/>
              <a:stretch/>
            </p:blipFill>
            <p:spPr>
              <a:xfrm>
                <a:off x="0" y="-1"/>
                <a:ext cx="622334" cy="1188722"/>
              </a:xfrm>
              <a:prstGeom prst="rect">
                <a:avLst/>
              </a:prstGeom>
              <a:noFill/>
              <a:ln cap="flat" cmpd="sng" w="12700">
                <a:solidFill>
                  <a:srgbClr val="000000"/>
                </a:solidFill>
                <a:prstDash val="solid"/>
                <a:round/>
                <a:headEnd len="sm" w="sm" type="none"/>
                <a:tailEnd len="sm" w="sm" type="none"/>
              </a:ln>
            </p:spPr>
          </p:pic>
        </p:grpSp>
        <p:grpSp>
          <p:nvGrpSpPr>
            <p:cNvPr id="23" name="Google Shape;23;p2"/>
            <p:cNvGrpSpPr/>
            <p:nvPr/>
          </p:nvGrpSpPr>
          <p:grpSpPr>
            <a:xfrm>
              <a:off x="628649" y="-1"/>
              <a:ext cx="2914653" cy="2375069"/>
              <a:chOff x="0" y="-1"/>
              <a:chExt cx="2914652" cy="2375068"/>
            </a:xfrm>
          </p:grpSpPr>
          <p:grpSp>
            <p:nvGrpSpPr>
              <p:cNvPr id="24" name="Google Shape;24;p2"/>
              <p:cNvGrpSpPr/>
              <p:nvPr/>
            </p:nvGrpSpPr>
            <p:grpSpPr>
              <a:xfrm>
                <a:off x="2286944" y="-1"/>
                <a:ext cx="627708" cy="2362202"/>
                <a:chOff x="0" y="0"/>
                <a:chExt cx="627706" cy="2362200"/>
              </a:xfrm>
            </p:grpSpPr>
            <p:pic>
              <p:nvPicPr>
                <p:cNvPr descr="Google Shape;29;p2" id="25" name="Google Shape;25;p2"/>
                <p:cNvPicPr preferRelativeResize="0"/>
                <p:nvPr/>
              </p:nvPicPr>
              <p:blipFill rotWithShape="1">
                <a:blip r:embed="rId6">
                  <a:alphaModFix/>
                </a:blip>
                <a:srcRect b="0" l="0" r="0" t="0"/>
                <a:stretch/>
              </p:blipFill>
              <p:spPr>
                <a:xfrm>
                  <a:off x="0" y="1173480"/>
                  <a:ext cx="627706" cy="1188720"/>
                </a:xfrm>
                <a:prstGeom prst="rect">
                  <a:avLst/>
                </a:prstGeom>
                <a:noFill/>
                <a:ln cap="flat" cmpd="sng" w="12700">
                  <a:solidFill>
                    <a:srgbClr val="000000"/>
                  </a:solidFill>
                  <a:prstDash val="solid"/>
                  <a:round/>
                  <a:headEnd len="sm" w="sm" type="none"/>
                  <a:tailEnd len="sm" w="sm" type="none"/>
                </a:ln>
              </p:spPr>
            </p:pic>
            <p:pic>
              <p:nvPicPr>
                <p:cNvPr descr="Google Shape;30;p2" id="26" name="Google Shape;26;p2"/>
                <p:cNvPicPr preferRelativeResize="0"/>
                <p:nvPr/>
              </p:nvPicPr>
              <p:blipFill rotWithShape="1">
                <a:blip r:embed="rId7">
                  <a:alphaModFix/>
                </a:blip>
                <a:srcRect b="0" l="0" r="0" t="0"/>
                <a:stretch/>
              </p:blipFill>
              <p:spPr>
                <a:xfrm>
                  <a:off x="11238" y="0"/>
                  <a:ext cx="616468" cy="1188720"/>
                </a:xfrm>
                <a:prstGeom prst="rect">
                  <a:avLst/>
                </a:prstGeom>
                <a:noFill/>
                <a:ln cap="flat" cmpd="sng" w="12700">
                  <a:solidFill>
                    <a:srgbClr val="000000"/>
                  </a:solidFill>
                  <a:prstDash val="solid"/>
                  <a:round/>
                  <a:headEnd len="sm" w="sm" type="none"/>
                  <a:tailEnd len="sm" w="sm" type="none"/>
                </a:ln>
              </p:spPr>
            </p:pic>
          </p:grpSp>
          <p:pic>
            <p:nvPicPr>
              <p:cNvPr descr="Google Shape;31;p2" id="27" name="Google Shape;27;p2"/>
              <p:cNvPicPr preferRelativeResize="0"/>
              <p:nvPr/>
            </p:nvPicPr>
            <p:blipFill rotWithShape="1">
              <a:blip r:embed="rId8">
                <a:alphaModFix/>
              </a:blip>
              <a:srcRect b="0" l="0" r="0" t="0"/>
              <a:stretch/>
            </p:blipFill>
            <p:spPr>
              <a:xfrm>
                <a:off x="0" y="0"/>
                <a:ext cx="2286001" cy="2375067"/>
              </a:xfrm>
              <a:prstGeom prst="rect">
                <a:avLst/>
              </a:prstGeom>
              <a:noFill/>
              <a:ln cap="flat" cmpd="sng" w="12700">
                <a:solidFill>
                  <a:srgbClr val="000000"/>
                </a:solidFill>
                <a:prstDash val="solid"/>
                <a:round/>
                <a:headEnd len="sm" w="sm" type="none"/>
                <a:tailEnd len="sm" w="sm" type="none"/>
              </a:ln>
            </p:spPr>
          </p:pic>
        </p:grpSp>
        <p:sp>
          <p:nvSpPr>
            <p:cNvPr id="28" name="Google Shape;28;p2"/>
            <p:cNvSpPr/>
            <p:nvPr/>
          </p:nvSpPr>
          <p:spPr>
            <a:xfrm>
              <a:off x="0" y="0"/>
              <a:ext cx="3543300" cy="2362201"/>
            </a:xfrm>
            <a:prstGeom prst="rect">
              <a:avLst/>
            </a:prstGeom>
            <a:noFill/>
            <a:ln cap="flat" cmpd="sng" w="1143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Times"/>
                <a:buNone/>
              </a:pPr>
              <a:r>
                <a:t/>
              </a:r>
              <a:endParaRPr b="0" i="0" sz="2000" u="none" cap="none" strike="noStrike">
                <a:solidFill>
                  <a:srgbClr val="000000"/>
                </a:solidFill>
                <a:latin typeface="Times"/>
                <a:ea typeface="Times"/>
                <a:cs typeface="Times"/>
                <a:sym typeface="Times"/>
              </a:endParaRPr>
            </a:p>
          </p:txBody>
        </p:sp>
      </p:grpSp>
      <p:sp>
        <p:nvSpPr>
          <p:cNvPr id="29" name="Google Shape;29;p2"/>
          <p:cNvSpPr txBox="1"/>
          <p:nvPr>
            <p:ph idx="1" type="body"/>
          </p:nvPr>
        </p:nvSpPr>
        <p:spPr>
          <a:xfrm>
            <a:off x="3933164" y="2207909"/>
            <a:ext cx="5012401" cy="1092901"/>
          </a:xfrm>
          <a:prstGeom prst="rect">
            <a:avLst/>
          </a:prstGeom>
          <a:noFill/>
          <a:ln>
            <a:noFill/>
          </a:ln>
        </p:spPr>
        <p:txBody>
          <a:bodyPr anchorCtr="0" anchor="t" bIns="38100" lIns="38100" spcFirstLastPara="1" rIns="38100" wrap="square" tIns="38100">
            <a:noAutofit/>
          </a:bodyPr>
          <a:lstStyle>
            <a:lvl1pPr indent="-228600" lvl="0" marL="457200" algn="l">
              <a:lnSpc>
                <a:spcPct val="100000"/>
              </a:lnSpc>
              <a:spcBef>
                <a:spcPts val="0"/>
              </a:spcBef>
              <a:spcAft>
                <a:spcPts val="0"/>
              </a:spcAft>
              <a:buClr>
                <a:srgbClr val="FFFFFF"/>
              </a:buClr>
              <a:buSzPts val="3300"/>
              <a:buFont typeface="Garamond"/>
              <a:buNone/>
              <a:defRPr i="1" sz="3300">
                <a:solidFill>
                  <a:srgbClr val="FFFFFF"/>
                </a:solidFill>
                <a:latin typeface="Garamond"/>
                <a:ea typeface="Garamond"/>
                <a:cs typeface="Garamond"/>
                <a:sym typeface="Garamond"/>
              </a:defRPr>
            </a:lvl1pPr>
            <a:lvl2pPr indent="-438150" lvl="1" marL="914400" algn="l">
              <a:lnSpc>
                <a:spcPct val="100000"/>
              </a:lnSpc>
              <a:spcBef>
                <a:spcPts val="0"/>
              </a:spcBef>
              <a:spcAft>
                <a:spcPts val="0"/>
              </a:spcAft>
              <a:buClr>
                <a:srgbClr val="FFFFFF"/>
              </a:buClr>
              <a:buSzPts val="3300"/>
              <a:buFont typeface="Garamond"/>
              <a:buChar char="•"/>
              <a:defRPr i="1" sz="3300">
                <a:solidFill>
                  <a:srgbClr val="FFFFFF"/>
                </a:solidFill>
                <a:latin typeface="Garamond"/>
                <a:ea typeface="Garamond"/>
                <a:cs typeface="Garamond"/>
                <a:sym typeface="Garamond"/>
              </a:defRPr>
            </a:lvl2pPr>
            <a:lvl3pPr indent="-438150" lvl="2" marL="1371600" algn="l">
              <a:lnSpc>
                <a:spcPct val="100000"/>
              </a:lnSpc>
              <a:spcBef>
                <a:spcPts val="0"/>
              </a:spcBef>
              <a:spcAft>
                <a:spcPts val="0"/>
              </a:spcAft>
              <a:buClr>
                <a:srgbClr val="FFFFFF"/>
              </a:buClr>
              <a:buSzPts val="3300"/>
              <a:buFont typeface="Garamond"/>
              <a:buChar char="•"/>
              <a:defRPr i="1" sz="3300">
                <a:solidFill>
                  <a:srgbClr val="FFFFFF"/>
                </a:solidFill>
                <a:latin typeface="Garamond"/>
                <a:ea typeface="Garamond"/>
                <a:cs typeface="Garamond"/>
                <a:sym typeface="Garamond"/>
              </a:defRPr>
            </a:lvl3pPr>
            <a:lvl4pPr indent="-228600" lvl="3" marL="1828800" algn="l">
              <a:lnSpc>
                <a:spcPct val="100000"/>
              </a:lnSpc>
              <a:spcBef>
                <a:spcPts val="0"/>
              </a:spcBef>
              <a:spcAft>
                <a:spcPts val="0"/>
              </a:spcAft>
              <a:buClr>
                <a:srgbClr val="FFFFFF"/>
              </a:buClr>
              <a:buSzPts val="3300"/>
              <a:buFont typeface="Garamond"/>
              <a:buNone/>
              <a:defRPr i="1" sz="3300">
                <a:solidFill>
                  <a:srgbClr val="FFFFFF"/>
                </a:solidFill>
                <a:latin typeface="Garamond"/>
                <a:ea typeface="Garamond"/>
                <a:cs typeface="Garamond"/>
                <a:sym typeface="Garamond"/>
              </a:defRPr>
            </a:lvl4pPr>
            <a:lvl5pPr indent="-438150" lvl="4" marL="2286000" algn="l">
              <a:lnSpc>
                <a:spcPct val="100000"/>
              </a:lnSpc>
              <a:spcBef>
                <a:spcPts val="0"/>
              </a:spcBef>
              <a:spcAft>
                <a:spcPts val="0"/>
              </a:spcAft>
              <a:buClr>
                <a:srgbClr val="FFFFFF"/>
              </a:buClr>
              <a:buSzPts val="3300"/>
              <a:buFont typeface="Garamond"/>
              <a:buChar char="•"/>
              <a:defRPr i="1" sz="3300">
                <a:solidFill>
                  <a:srgbClr val="FFFFFF"/>
                </a:solidFill>
                <a:latin typeface="Garamond"/>
                <a:ea typeface="Garamond"/>
                <a:cs typeface="Garamond"/>
                <a:sym typeface="Garamond"/>
              </a:defRPr>
            </a:lvl5pPr>
            <a:lvl6pPr indent="-228600" lvl="5" marL="2743200" algn="l">
              <a:lnSpc>
                <a:spcPct val="100000"/>
              </a:lnSpc>
              <a:spcBef>
                <a:spcPts val="0"/>
              </a:spcBef>
              <a:spcAft>
                <a:spcPts val="0"/>
              </a:spcAft>
              <a:buClr>
                <a:srgbClr val="646B7A"/>
              </a:buClr>
              <a:buSzPts val="1800"/>
              <a:buNone/>
              <a:defRPr/>
            </a:lvl6pPr>
            <a:lvl7pPr indent="-228600" lvl="6" marL="3200400" algn="l">
              <a:lnSpc>
                <a:spcPct val="100000"/>
              </a:lnSpc>
              <a:spcBef>
                <a:spcPts val="0"/>
              </a:spcBef>
              <a:spcAft>
                <a:spcPts val="0"/>
              </a:spcAft>
              <a:buClr>
                <a:srgbClr val="646B7A"/>
              </a:buClr>
              <a:buSzPts val="1800"/>
              <a:buNone/>
              <a:defRPr/>
            </a:lvl7pPr>
            <a:lvl8pPr indent="-228600" lvl="7" marL="3657600" algn="l">
              <a:lnSpc>
                <a:spcPct val="100000"/>
              </a:lnSpc>
              <a:spcBef>
                <a:spcPts val="0"/>
              </a:spcBef>
              <a:spcAft>
                <a:spcPts val="0"/>
              </a:spcAft>
              <a:buClr>
                <a:srgbClr val="646B7A"/>
              </a:buClr>
              <a:buSzPts val="1800"/>
              <a:buNone/>
              <a:defRPr/>
            </a:lvl8pPr>
            <a:lvl9pPr indent="-228600" lvl="8" marL="4114800" algn="l">
              <a:lnSpc>
                <a:spcPct val="100000"/>
              </a:lnSpc>
              <a:spcBef>
                <a:spcPts val="0"/>
              </a:spcBef>
              <a:spcAft>
                <a:spcPts val="0"/>
              </a:spcAft>
              <a:buClr>
                <a:srgbClr val="646B7A"/>
              </a:buClr>
              <a:buSzPts val="1800"/>
              <a:buNone/>
              <a:defRPr/>
            </a:lvl9pPr>
          </a:lstStyle>
          <a:p/>
        </p:txBody>
      </p:sp>
      <p:sp>
        <p:nvSpPr>
          <p:cNvPr id="30" name="Google Shape;30;p2"/>
          <p:cNvSpPr txBox="1"/>
          <p:nvPr>
            <p:ph idx="2" type="body"/>
          </p:nvPr>
        </p:nvSpPr>
        <p:spPr>
          <a:xfrm>
            <a:off x="3933164" y="3617610"/>
            <a:ext cx="5012402" cy="813901"/>
          </a:xfrm>
          <a:prstGeom prst="rect">
            <a:avLst/>
          </a:prstGeom>
          <a:noFill/>
          <a:ln>
            <a:noFill/>
          </a:ln>
        </p:spPr>
        <p:txBody>
          <a:bodyPr anchorCtr="0" anchor="t" bIns="38100" lIns="38100" spcFirstLastPara="1" rIns="38100" wrap="square" tIns="38100">
            <a:noAutofit/>
          </a:bodyPr>
          <a:lstStyle>
            <a:lvl1pPr indent="-228600" lvl="0" marL="457200" algn="l">
              <a:lnSpc>
                <a:spcPct val="100000"/>
              </a:lnSpc>
              <a:spcBef>
                <a:spcPts val="0"/>
              </a:spcBef>
              <a:spcAft>
                <a:spcPts val="0"/>
              </a:spcAft>
              <a:buClr>
                <a:srgbClr val="646B7A"/>
              </a:buClr>
              <a:buSzPts val="1800"/>
              <a:buNone/>
              <a:defRPr/>
            </a:lvl1pPr>
            <a:lvl2pPr indent="-368300" lvl="1" marL="914400" algn="l">
              <a:lnSpc>
                <a:spcPct val="100000"/>
              </a:lnSpc>
              <a:spcBef>
                <a:spcPts val="0"/>
              </a:spcBef>
              <a:spcAft>
                <a:spcPts val="0"/>
              </a:spcAft>
              <a:buClr>
                <a:srgbClr val="646B7A"/>
              </a:buClr>
              <a:buSzPts val="2200"/>
              <a:buChar char="•"/>
              <a:defRPr/>
            </a:lvl2pPr>
            <a:lvl3pPr indent="-368300" lvl="2" marL="1371600" algn="l">
              <a:lnSpc>
                <a:spcPct val="100000"/>
              </a:lnSpc>
              <a:spcBef>
                <a:spcPts val="0"/>
              </a:spcBef>
              <a:spcAft>
                <a:spcPts val="0"/>
              </a:spcAft>
              <a:buClr>
                <a:srgbClr val="646B7A"/>
              </a:buClr>
              <a:buSzPts val="2200"/>
              <a:buChar char="•"/>
              <a:defRPr/>
            </a:lvl3pPr>
            <a:lvl4pPr indent="-228600" lvl="3" marL="1828800" algn="l">
              <a:lnSpc>
                <a:spcPct val="100000"/>
              </a:lnSpc>
              <a:spcBef>
                <a:spcPts val="0"/>
              </a:spcBef>
              <a:spcAft>
                <a:spcPts val="0"/>
              </a:spcAft>
              <a:buClr>
                <a:srgbClr val="646B7A"/>
              </a:buClr>
              <a:buSzPts val="1800"/>
              <a:buNone/>
              <a:defRPr/>
            </a:lvl4pPr>
            <a:lvl5pPr indent="-368300" lvl="4" marL="2286000" algn="l">
              <a:lnSpc>
                <a:spcPct val="100000"/>
              </a:lnSpc>
              <a:spcBef>
                <a:spcPts val="0"/>
              </a:spcBef>
              <a:spcAft>
                <a:spcPts val="0"/>
              </a:spcAft>
              <a:buClr>
                <a:srgbClr val="646B7A"/>
              </a:buClr>
              <a:buSzPts val="2200"/>
              <a:buChar char="•"/>
              <a:defRPr/>
            </a:lvl5pPr>
            <a:lvl6pPr indent="-228600" lvl="5" marL="2743200" algn="l">
              <a:lnSpc>
                <a:spcPct val="100000"/>
              </a:lnSpc>
              <a:spcBef>
                <a:spcPts val="0"/>
              </a:spcBef>
              <a:spcAft>
                <a:spcPts val="0"/>
              </a:spcAft>
              <a:buClr>
                <a:srgbClr val="646B7A"/>
              </a:buClr>
              <a:buSzPts val="1800"/>
              <a:buNone/>
              <a:defRPr/>
            </a:lvl6pPr>
            <a:lvl7pPr indent="-228600" lvl="6" marL="3200400" algn="l">
              <a:lnSpc>
                <a:spcPct val="100000"/>
              </a:lnSpc>
              <a:spcBef>
                <a:spcPts val="0"/>
              </a:spcBef>
              <a:spcAft>
                <a:spcPts val="0"/>
              </a:spcAft>
              <a:buClr>
                <a:srgbClr val="646B7A"/>
              </a:buClr>
              <a:buSzPts val="1800"/>
              <a:buNone/>
              <a:defRPr/>
            </a:lvl7pPr>
            <a:lvl8pPr indent="-228600" lvl="7" marL="3657600" algn="l">
              <a:lnSpc>
                <a:spcPct val="100000"/>
              </a:lnSpc>
              <a:spcBef>
                <a:spcPts val="0"/>
              </a:spcBef>
              <a:spcAft>
                <a:spcPts val="0"/>
              </a:spcAft>
              <a:buClr>
                <a:srgbClr val="646B7A"/>
              </a:buClr>
              <a:buSzPts val="1800"/>
              <a:buNone/>
              <a:defRPr/>
            </a:lvl8pPr>
            <a:lvl9pPr indent="-228600" lvl="8" marL="4114800" algn="l">
              <a:lnSpc>
                <a:spcPct val="100000"/>
              </a:lnSpc>
              <a:spcBef>
                <a:spcPts val="0"/>
              </a:spcBef>
              <a:spcAft>
                <a:spcPts val="0"/>
              </a:spcAft>
              <a:buClr>
                <a:srgbClr val="646B7A"/>
              </a:buClr>
              <a:buSzPts val="1800"/>
              <a:buNone/>
              <a:defRPr/>
            </a:lvl9pPr>
          </a:lstStyle>
          <a:p/>
        </p:txBody>
      </p:sp>
      <p:sp>
        <p:nvSpPr>
          <p:cNvPr id="31" name="Google Shape;31;p2"/>
          <p:cNvSpPr txBox="1"/>
          <p:nvPr>
            <p:ph idx="12" type="sldNum"/>
          </p:nvPr>
        </p:nvSpPr>
        <p:spPr>
          <a:xfrm>
            <a:off x="1314450" y="6419850"/>
            <a:ext cx="184150" cy="190500"/>
          </a:xfrm>
          <a:prstGeom prst="rect">
            <a:avLst/>
          </a:prstGeom>
          <a:noFill/>
          <a:ln>
            <a:noFill/>
          </a:ln>
        </p:spPr>
        <p:txBody>
          <a:bodyPr anchorCtr="0" anchor="t" bIns="38100" lIns="38100" spcFirstLastPara="1" rIns="38100" wrap="square" tIns="38100">
            <a:noAutofit/>
          </a:bodyPr>
          <a:lstStyle>
            <a:lvl1pPr indent="0" lvl="0" marL="0" marR="0" algn="l">
              <a:lnSpc>
                <a:spcPct val="100000"/>
              </a:lnSpc>
              <a:spcBef>
                <a:spcPts val="0"/>
              </a:spcBef>
              <a:spcAft>
                <a:spcPts val="0"/>
              </a:spcAft>
              <a:buClr>
                <a:srgbClr val="FFFFFF"/>
              </a:buClr>
              <a:buSzPts val="800"/>
              <a:buFont typeface="Garamond"/>
              <a:buNone/>
              <a:defRPr sz="800">
                <a:solidFill>
                  <a:srgbClr val="FFFFFF"/>
                </a:solidFill>
                <a:latin typeface="Garamond"/>
                <a:ea typeface="Garamond"/>
                <a:cs typeface="Garamond"/>
                <a:sym typeface="Garamond"/>
              </a:defRPr>
            </a:lvl1pPr>
            <a:lvl2pPr indent="0" lvl="1" marL="0" marR="0" algn="l">
              <a:lnSpc>
                <a:spcPct val="100000"/>
              </a:lnSpc>
              <a:spcBef>
                <a:spcPts val="0"/>
              </a:spcBef>
              <a:spcAft>
                <a:spcPts val="0"/>
              </a:spcAft>
              <a:buClr>
                <a:srgbClr val="FFFFFF"/>
              </a:buClr>
              <a:buSzPts val="800"/>
              <a:buFont typeface="Garamond"/>
              <a:buNone/>
              <a:defRPr sz="800">
                <a:solidFill>
                  <a:srgbClr val="FFFFFF"/>
                </a:solidFill>
                <a:latin typeface="Garamond"/>
                <a:ea typeface="Garamond"/>
                <a:cs typeface="Garamond"/>
                <a:sym typeface="Garamond"/>
              </a:defRPr>
            </a:lvl2pPr>
            <a:lvl3pPr indent="0" lvl="2" marL="0" marR="0" algn="l">
              <a:lnSpc>
                <a:spcPct val="100000"/>
              </a:lnSpc>
              <a:spcBef>
                <a:spcPts val="0"/>
              </a:spcBef>
              <a:spcAft>
                <a:spcPts val="0"/>
              </a:spcAft>
              <a:buClr>
                <a:srgbClr val="FFFFFF"/>
              </a:buClr>
              <a:buSzPts val="800"/>
              <a:buFont typeface="Garamond"/>
              <a:buNone/>
              <a:defRPr sz="800">
                <a:solidFill>
                  <a:srgbClr val="FFFFFF"/>
                </a:solidFill>
                <a:latin typeface="Garamond"/>
                <a:ea typeface="Garamond"/>
                <a:cs typeface="Garamond"/>
                <a:sym typeface="Garamond"/>
              </a:defRPr>
            </a:lvl3pPr>
            <a:lvl4pPr indent="0" lvl="3" marL="0" marR="0" algn="l">
              <a:lnSpc>
                <a:spcPct val="100000"/>
              </a:lnSpc>
              <a:spcBef>
                <a:spcPts val="0"/>
              </a:spcBef>
              <a:spcAft>
                <a:spcPts val="0"/>
              </a:spcAft>
              <a:buClr>
                <a:srgbClr val="FFFFFF"/>
              </a:buClr>
              <a:buSzPts val="800"/>
              <a:buFont typeface="Garamond"/>
              <a:buNone/>
              <a:defRPr sz="800">
                <a:solidFill>
                  <a:srgbClr val="FFFFFF"/>
                </a:solidFill>
                <a:latin typeface="Garamond"/>
                <a:ea typeface="Garamond"/>
                <a:cs typeface="Garamond"/>
                <a:sym typeface="Garamond"/>
              </a:defRPr>
            </a:lvl4pPr>
            <a:lvl5pPr indent="0" lvl="4" marL="0" marR="0" algn="l">
              <a:lnSpc>
                <a:spcPct val="100000"/>
              </a:lnSpc>
              <a:spcBef>
                <a:spcPts val="0"/>
              </a:spcBef>
              <a:spcAft>
                <a:spcPts val="0"/>
              </a:spcAft>
              <a:buClr>
                <a:srgbClr val="FFFFFF"/>
              </a:buClr>
              <a:buSzPts val="800"/>
              <a:buFont typeface="Garamond"/>
              <a:buNone/>
              <a:defRPr sz="800">
                <a:solidFill>
                  <a:srgbClr val="FFFFFF"/>
                </a:solidFill>
                <a:latin typeface="Garamond"/>
                <a:ea typeface="Garamond"/>
                <a:cs typeface="Garamond"/>
                <a:sym typeface="Garamond"/>
              </a:defRPr>
            </a:lvl5pPr>
            <a:lvl6pPr indent="0" lvl="5" marL="0" marR="0" algn="l">
              <a:lnSpc>
                <a:spcPct val="100000"/>
              </a:lnSpc>
              <a:spcBef>
                <a:spcPts val="0"/>
              </a:spcBef>
              <a:spcAft>
                <a:spcPts val="0"/>
              </a:spcAft>
              <a:buClr>
                <a:srgbClr val="FFFFFF"/>
              </a:buClr>
              <a:buSzPts val="800"/>
              <a:buFont typeface="Garamond"/>
              <a:buNone/>
              <a:defRPr sz="800">
                <a:solidFill>
                  <a:srgbClr val="FFFFFF"/>
                </a:solidFill>
                <a:latin typeface="Garamond"/>
                <a:ea typeface="Garamond"/>
                <a:cs typeface="Garamond"/>
                <a:sym typeface="Garamond"/>
              </a:defRPr>
            </a:lvl6pPr>
            <a:lvl7pPr indent="0" lvl="6" marL="0" marR="0" algn="l">
              <a:lnSpc>
                <a:spcPct val="100000"/>
              </a:lnSpc>
              <a:spcBef>
                <a:spcPts val="0"/>
              </a:spcBef>
              <a:spcAft>
                <a:spcPts val="0"/>
              </a:spcAft>
              <a:buClr>
                <a:srgbClr val="FFFFFF"/>
              </a:buClr>
              <a:buSzPts val="800"/>
              <a:buFont typeface="Garamond"/>
              <a:buNone/>
              <a:defRPr sz="800">
                <a:solidFill>
                  <a:srgbClr val="FFFFFF"/>
                </a:solidFill>
                <a:latin typeface="Garamond"/>
                <a:ea typeface="Garamond"/>
                <a:cs typeface="Garamond"/>
                <a:sym typeface="Garamond"/>
              </a:defRPr>
            </a:lvl7pPr>
            <a:lvl8pPr indent="0" lvl="7" marL="0" marR="0" algn="l">
              <a:lnSpc>
                <a:spcPct val="100000"/>
              </a:lnSpc>
              <a:spcBef>
                <a:spcPts val="0"/>
              </a:spcBef>
              <a:spcAft>
                <a:spcPts val="0"/>
              </a:spcAft>
              <a:buClr>
                <a:srgbClr val="FFFFFF"/>
              </a:buClr>
              <a:buSzPts val="800"/>
              <a:buFont typeface="Garamond"/>
              <a:buNone/>
              <a:defRPr sz="800">
                <a:solidFill>
                  <a:srgbClr val="FFFFFF"/>
                </a:solidFill>
                <a:latin typeface="Garamond"/>
                <a:ea typeface="Garamond"/>
                <a:cs typeface="Garamond"/>
                <a:sym typeface="Garamond"/>
              </a:defRPr>
            </a:lvl8pPr>
            <a:lvl9pPr indent="0" lvl="8" marL="0" marR="0" algn="l">
              <a:lnSpc>
                <a:spcPct val="100000"/>
              </a:lnSpc>
              <a:spcBef>
                <a:spcPts val="0"/>
              </a:spcBef>
              <a:spcAft>
                <a:spcPts val="0"/>
              </a:spcAft>
              <a:buClr>
                <a:srgbClr val="FFFFFF"/>
              </a:buClr>
              <a:buSzPts val="800"/>
              <a:buFont typeface="Garamond"/>
              <a:buNone/>
              <a:defRPr sz="800">
                <a:solidFill>
                  <a:srgbClr val="FFFFFF"/>
                </a:solidFill>
                <a:latin typeface="Garamond"/>
                <a:ea typeface="Garamond"/>
                <a:cs typeface="Garamond"/>
                <a:sym typeface="Garamond"/>
              </a:defRPr>
            </a:lvl9pPr>
          </a:lstStyle>
          <a:p>
            <a:pPr indent="0" lvl="0" marL="0" rtl="0" algn="l">
              <a:spcBef>
                <a:spcPts val="0"/>
              </a:spcBef>
              <a:spcAft>
                <a:spcPts val="0"/>
              </a:spcAft>
              <a:buNone/>
            </a:pPr>
            <a:fld id="{00000000-1234-1234-1234-123412341234}" type="slidenum">
              <a:rPr lang="en-US"/>
              <a:t>‹#›</a:t>
            </a:fld>
            <a:endParaRPr sz="1000">
              <a:solidFill>
                <a:srgbClr val="285472"/>
              </a:solidFill>
              <a:latin typeface="Raleway"/>
              <a:ea typeface="Raleway"/>
              <a:cs typeface="Raleway"/>
              <a:sym typeface="Raleway"/>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p:spTree>
      <p:nvGrpSpPr>
        <p:cNvPr id="32" name="Shape 32"/>
        <p:cNvGrpSpPr/>
        <p:nvPr/>
      </p:nvGrpSpPr>
      <p:grpSpPr>
        <a:xfrm>
          <a:off x="0" y="0"/>
          <a:ext cx="0" cy="0"/>
          <a:chOff x="0" y="0"/>
          <a:chExt cx="0" cy="0"/>
        </a:xfrm>
      </p:grpSpPr>
      <p:sp>
        <p:nvSpPr>
          <p:cNvPr id="33" name="Google Shape;33;p3"/>
          <p:cNvSpPr/>
          <p:nvPr/>
        </p:nvSpPr>
        <p:spPr>
          <a:xfrm>
            <a:off x="-4952" y="6152439"/>
            <a:ext cx="9153902" cy="705561"/>
          </a:xfrm>
          <a:prstGeom prst="rect">
            <a:avLst/>
          </a:prstGeom>
          <a:solidFill>
            <a:srgbClr val="136DAE"/>
          </a:solidFill>
          <a:ln cap="flat" cmpd="sng" w="12700">
            <a:solidFill>
              <a:srgbClr val="136DAE"/>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6"/>
              </a:buClr>
              <a:buSzPts val="2000"/>
              <a:buFont typeface="Times"/>
              <a:buNone/>
            </a:pPr>
            <a:r>
              <a:t/>
            </a:r>
            <a:endParaRPr b="0" i="0" sz="2000" u="none" cap="none" strike="noStrike">
              <a:solidFill>
                <a:schemeClr val="accent6"/>
              </a:solidFill>
              <a:latin typeface="Times"/>
              <a:ea typeface="Times"/>
              <a:cs typeface="Times"/>
              <a:sym typeface="Times"/>
            </a:endParaRPr>
          </a:p>
        </p:txBody>
      </p:sp>
      <p:cxnSp>
        <p:nvCxnSpPr>
          <p:cNvPr id="34" name="Google Shape;34;p3"/>
          <p:cNvCxnSpPr/>
          <p:nvPr/>
        </p:nvCxnSpPr>
        <p:spPr>
          <a:xfrm>
            <a:off x="144804" y="740668"/>
            <a:ext cx="8854500" cy="1"/>
          </a:xfrm>
          <a:prstGeom prst="straightConnector1">
            <a:avLst/>
          </a:prstGeom>
          <a:noFill/>
          <a:ln cap="flat" cmpd="sng" w="25400">
            <a:solidFill>
              <a:srgbClr val="CDD7D9"/>
            </a:solidFill>
            <a:prstDash val="solid"/>
            <a:round/>
            <a:headEnd len="sm" w="sm" type="none"/>
            <a:tailEnd len="sm" w="sm" type="none"/>
          </a:ln>
        </p:spPr>
      </p:cxnSp>
      <p:sp>
        <p:nvSpPr>
          <p:cNvPr id="35" name="Google Shape;35;p3"/>
          <p:cNvSpPr txBox="1"/>
          <p:nvPr/>
        </p:nvSpPr>
        <p:spPr>
          <a:xfrm>
            <a:off x="8033287" y="6342253"/>
            <a:ext cx="1143001" cy="279401"/>
          </a:xfrm>
          <a:prstGeom prst="rect">
            <a:avLst/>
          </a:prstGeom>
          <a:noFill/>
          <a:ln>
            <a:noFill/>
          </a:ln>
        </p:spPr>
        <p:txBody>
          <a:bodyPr anchorCtr="0" anchor="t" bIns="38100" lIns="38100" spcFirstLastPara="1" rIns="38100" wrap="square" tIns="38100">
            <a:noAutofit/>
          </a:bodyPr>
          <a:lstStyle/>
          <a:p>
            <a:pPr indent="0" lvl="0" marL="0" marR="0" rtl="0" algn="l">
              <a:lnSpc>
                <a:spcPct val="100000"/>
              </a:lnSpc>
              <a:spcBef>
                <a:spcPts val="0"/>
              </a:spcBef>
              <a:spcAft>
                <a:spcPts val="0"/>
              </a:spcAft>
              <a:buClr>
                <a:srgbClr val="FFFFFF"/>
              </a:buClr>
              <a:buSzPts val="1300"/>
              <a:buFont typeface="Times"/>
              <a:buNone/>
            </a:pPr>
            <a:r>
              <a:rPr b="0" i="0" lang="en-US" sz="1300" u="none" cap="none" strike="noStrike">
                <a:solidFill>
                  <a:srgbClr val="FFFFFF"/>
                </a:solidFill>
                <a:latin typeface="Times"/>
                <a:ea typeface="Times"/>
                <a:cs typeface="Times"/>
                <a:sym typeface="Times"/>
              </a:rPr>
              <a:t>Ronin Institute</a:t>
            </a:r>
            <a:endParaRPr/>
          </a:p>
        </p:txBody>
      </p:sp>
      <p:pic>
        <p:nvPicPr>
          <p:cNvPr descr="Google Shape;40;p3" id="36" name="Google Shape;36;p3"/>
          <p:cNvPicPr preferRelativeResize="0"/>
          <p:nvPr/>
        </p:nvPicPr>
        <p:blipFill rotWithShape="1">
          <a:blip r:embed="rId2">
            <a:alphaModFix/>
          </a:blip>
          <a:srcRect b="0" l="0" r="0" t="0"/>
          <a:stretch/>
        </p:blipFill>
        <p:spPr>
          <a:xfrm>
            <a:off x="7510557" y="6291479"/>
            <a:ext cx="427481" cy="427481"/>
          </a:xfrm>
          <a:prstGeom prst="rect">
            <a:avLst/>
          </a:prstGeom>
          <a:noFill/>
          <a:ln>
            <a:noFill/>
          </a:ln>
        </p:spPr>
      </p:pic>
      <p:sp>
        <p:nvSpPr>
          <p:cNvPr id="37" name="Google Shape;37;p3"/>
          <p:cNvSpPr txBox="1"/>
          <p:nvPr>
            <p:ph type="title"/>
          </p:nvPr>
        </p:nvSpPr>
        <p:spPr>
          <a:xfrm>
            <a:off x="145464" y="142043"/>
            <a:ext cx="8827800" cy="570000"/>
          </a:xfrm>
          <a:prstGeom prst="rect">
            <a:avLst/>
          </a:prstGeom>
          <a:noFill/>
          <a:ln>
            <a:noFill/>
          </a:ln>
        </p:spPr>
        <p:txBody>
          <a:bodyPr anchorCtr="0" anchor="ctr" bIns="38100" lIns="38100" spcFirstLastPara="1" rIns="38100" wrap="square" tIns="38100">
            <a:noAutofit/>
          </a:bodyPr>
          <a:lstStyle>
            <a:lvl1pPr lvl="0" algn="l">
              <a:lnSpc>
                <a:spcPct val="100000"/>
              </a:lnSpc>
              <a:spcBef>
                <a:spcPts val="0"/>
              </a:spcBef>
              <a:spcAft>
                <a:spcPts val="0"/>
              </a:spcAft>
              <a:buClr>
                <a:srgbClr val="004479"/>
              </a:buClr>
              <a:buSzPts val="3300"/>
              <a:buFont typeface="Garamond"/>
              <a:buNone/>
              <a:defRPr i="1" sz="3300">
                <a:solidFill>
                  <a:srgbClr val="004479"/>
                </a:solidFill>
                <a:latin typeface="Garamond"/>
                <a:ea typeface="Garamond"/>
                <a:cs typeface="Garamond"/>
                <a:sym typeface="Garamond"/>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8" name="Google Shape;38;p3"/>
          <p:cNvSpPr txBox="1"/>
          <p:nvPr>
            <p:ph idx="1" type="body"/>
          </p:nvPr>
        </p:nvSpPr>
        <p:spPr>
          <a:xfrm>
            <a:off x="158158" y="1258887"/>
            <a:ext cx="8827801" cy="4340101"/>
          </a:xfrm>
          <a:prstGeom prst="rect">
            <a:avLst/>
          </a:prstGeom>
          <a:noFill/>
          <a:ln>
            <a:noFill/>
          </a:ln>
        </p:spPr>
        <p:txBody>
          <a:bodyPr anchorCtr="0" anchor="t" bIns="38100" lIns="38100" spcFirstLastPara="1" rIns="38100" wrap="square" tIns="38100">
            <a:noAutofit/>
          </a:bodyPr>
          <a:lstStyle>
            <a:lvl1pPr indent="-374650" lvl="0" marL="457200" algn="l">
              <a:lnSpc>
                <a:spcPct val="100000"/>
              </a:lnSpc>
              <a:spcBef>
                <a:spcPts val="500"/>
              </a:spcBef>
              <a:spcAft>
                <a:spcPts val="0"/>
              </a:spcAft>
              <a:buClr>
                <a:srgbClr val="000000"/>
              </a:buClr>
              <a:buSzPts val="2300"/>
              <a:buFont typeface="Garamond"/>
              <a:buChar char="•"/>
              <a:defRPr sz="2300">
                <a:solidFill>
                  <a:srgbClr val="000000"/>
                </a:solidFill>
                <a:latin typeface="Garamond"/>
                <a:ea typeface="Garamond"/>
                <a:cs typeface="Garamond"/>
                <a:sym typeface="Garamond"/>
              </a:defRPr>
            </a:lvl1pPr>
            <a:lvl2pPr indent="-374650" lvl="1" marL="914400" algn="l">
              <a:lnSpc>
                <a:spcPct val="100000"/>
              </a:lnSpc>
              <a:spcBef>
                <a:spcPts val="500"/>
              </a:spcBef>
              <a:spcAft>
                <a:spcPts val="0"/>
              </a:spcAft>
              <a:buClr>
                <a:srgbClr val="000000"/>
              </a:buClr>
              <a:buSzPts val="2300"/>
              <a:buFont typeface="Garamond"/>
              <a:buChar char="•"/>
              <a:defRPr sz="2300">
                <a:solidFill>
                  <a:srgbClr val="000000"/>
                </a:solidFill>
                <a:latin typeface="Garamond"/>
                <a:ea typeface="Garamond"/>
                <a:cs typeface="Garamond"/>
                <a:sym typeface="Garamond"/>
              </a:defRPr>
            </a:lvl2pPr>
            <a:lvl3pPr indent="-374650" lvl="2" marL="1371600" algn="l">
              <a:lnSpc>
                <a:spcPct val="100000"/>
              </a:lnSpc>
              <a:spcBef>
                <a:spcPts val="500"/>
              </a:spcBef>
              <a:spcAft>
                <a:spcPts val="0"/>
              </a:spcAft>
              <a:buClr>
                <a:srgbClr val="000000"/>
              </a:buClr>
              <a:buSzPts val="2300"/>
              <a:buFont typeface="Garamond"/>
              <a:buChar char="•"/>
              <a:defRPr sz="2300">
                <a:solidFill>
                  <a:srgbClr val="000000"/>
                </a:solidFill>
                <a:latin typeface="Garamond"/>
                <a:ea typeface="Garamond"/>
                <a:cs typeface="Garamond"/>
                <a:sym typeface="Garamond"/>
              </a:defRPr>
            </a:lvl3pPr>
            <a:lvl4pPr indent="-374650" lvl="3" marL="1828800" algn="l">
              <a:lnSpc>
                <a:spcPct val="100000"/>
              </a:lnSpc>
              <a:spcBef>
                <a:spcPts val="500"/>
              </a:spcBef>
              <a:spcAft>
                <a:spcPts val="0"/>
              </a:spcAft>
              <a:buClr>
                <a:srgbClr val="000000"/>
              </a:buClr>
              <a:buSzPts val="2300"/>
              <a:buFont typeface="Garamond"/>
              <a:buChar char="•"/>
              <a:defRPr sz="2300">
                <a:solidFill>
                  <a:srgbClr val="000000"/>
                </a:solidFill>
                <a:latin typeface="Garamond"/>
                <a:ea typeface="Garamond"/>
                <a:cs typeface="Garamond"/>
                <a:sym typeface="Garamond"/>
              </a:defRPr>
            </a:lvl4pPr>
            <a:lvl5pPr indent="-374650" lvl="4" marL="2286000" algn="l">
              <a:lnSpc>
                <a:spcPct val="100000"/>
              </a:lnSpc>
              <a:spcBef>
                <a:spcPts val="500"/>
              </a:spcBef>
              <a:spcAft>
                <a:spcPts val="0"/>
              </a:spcAft>
              <a:buClr>
                <a:srgbClr val="000000"/>
              </a:buClr>
              <a:buSzPts val="2300"/>
              <a:buFont typeface="Garamond"/>
              <a:buChar char="•"/>
              <a:defRPr sz="2300">
                <a:solidFill>
                  <a:srgbClr val="000000"/>
                </a:solidFill>
                <a:latin typeface="Garamond"/>
                <a:ea typeface="Garamond"/>
                <a:cs typeface="Garamond"/>
                <a:sym typeface="Garamond"/>
              </a:defRPr>
            </a:lvl5pPr>
            <a:lvl6pPr indent="-228600" lvl="5" marL="2743200" algn="l">
              <a:lnSpc>
                <a:spcPct val="100000"/>
              </a:lnSpc>
              <a:spcBef>
                <a:spcPts val="0"/>
              </a:spcBef>
              <a:spcAft>
                <a:spcPts val="0"/>
              </a:spcAft>
              <a:buClr>
                <a:srgbClr val="646B7A"/>
              </a:buClr>
              <a:buSzPts val="1800"/>
              <a:buNone/>
              <a:defRPr/>
            </a:lvl6pPr>
            <a:lvl7pPr indent="-228600" lvl="6" marL="3200400" algn="l">
              <a:lnSpc>
                <a:spcPct val="100000"/>
              </a:lnSpc>
              <a:spcBef>
                <a:spcPts val="0"/>
              </a:spcBef>
              <a:spcAft>
                <a:spcPts val="0"/>
              </a:spcAft>
              <a:buClr>
                <a:srgbClr val="646B7A"/>
              </a:buClr>
              <a:buSzPts val="1800"/>
              <a:buNone/>
              <a:defRPr/>
            </a:lvl7pPr>
            <a:lvl8pPr indent="-228600" lvl="7" marL="3657600" algn="l">
              <a:lnSpc>
                <a:spcPct val="100000"/>
              </a:lnSpc>
              <a:spcBef>
                <a:spcPts val="0"/>
              </a:spcBef>
              <a:spcAft>
                <a:spcPts val="0"/>
              </a:spcAft>
              <a:buClr>
                <a:srgbClr val="646B7A"/>
              </a:buClr>
              <a:buSzPts val="1800"/>
              <a:buNone/>
              <a:defRPr/>
            </a:lvl8pPr>
            <a:lvl9pPr indent="-228600" lvl="8" marL="4114800" algn="l">
              <a:lnSpc>
                <a:spcPct val="100000"/>
              </a:lnSpc>
              <a:spcBef>
                <a:spcPts val="0"/>
              </a:spcBef>
              <a:spcAft>
                <a:spcPts val="0"/>
              </a:spcAft>
              <a:buClr>
                <a:srgbClr val="646B7A"/>
              </a:buClr>
              <a:buSzPts val="1800"/>
              <a:buNone/>
              <a:defRPr/>
            </a:lvl9pPr>
          </a:lstStyle>
          <a:p/>
        </p:txBody>
      </p:sp>
      <p:sp>
        <p:nvSpPr>
          <p:cNvPr id="39" name="Google Shape;39;p3"/>
          <p:cNvSpPr txBox="1"/>
          <p:nvPr>
            <p:ph idx="12" type="sldNum"/>
          </p:nvPr>
        </p:nvSpPr>
        <p:spPr>
          <a:xfrm>
            <a:off x="120650" y="6386703"/>
            <a:ext cx="184150" cy="190501"/>
          </a:xfrm>
          <a:prstGeom prst="rect">
            <a:avLst/>
          </a:prstGeom>
          <a:noFill/>
          <a:ln>
            <a:noFill/>
          </a:ln>
        </p:spPr>
        <p:txBody>
          <a:bodyPr anchorCtr="0" anchor="t" bIns="38100" lIns="38100" spcFirstLastPara="1" rIns="38100" wrap="square" tIns="38100">
            <a:noAutofit/>
          </a:bodyPr>
          <a:lstStyle>
            <a:lvl1pPr indent="0" lvl="0" marL="0" marR="0" algn="l">
              <a:lnSpc>
                <a:spcPct val="100000"/>
              </a:lnSpc>
              <a:spcBef>
                <a:spcPts val="0"/>
              </a:spcBef>
              <a:spcAft>
                <a:spcPts val="0"/>
              </a:spcAft>
              <a:buClr>
                <a:srgbClr val="FFFFFF"/>
              </a:buClr>
              <a:buSzPts val="800"/>
              <a:buFont typeface="Garamond"/>
              <a:buNone/>
              <a:defRPr sz="800">
                <a:solidFill>
                  <a:srgbClr val="FFFFFF"/>
                </a:solidFill>
                <a:latin typeface="Garamond"/>
                <a:ea typeface="Garamond"/>
                <a:cs typeface="Garamond"/>
                <a:sym typeface="Garamond"/>
              </a:defRPr>
            </a:lvl1pPr>
            <a:lvl2pPr indent="0" lvl="1" marL="0" marR="0" algn="l">
              <a:lnSpc>
                <a:spcPct val="100000"/>
              </a:lnSpc>
              <a:spcBef>
                <a:spcPts val="0"/>
              </a:spcBef>
              <a:spcAft>
                <a:spcPts val="0"/>
              </a:spcAft>
              <a:buClr>
                <a:srgbClr val="FFFFFF"/>
              </a:buClr>
              <a:buSzPts val="800"/>
              <a:buFont typeface="Garamond"/>
              <a:buNone/>
              <a:defRPr sz="800">
                <a:solidFill>
                  <a:srgbClr val="FFFFFF"/>
                </a:solidFill>
                <a:latin typeface="Garamond"/>
                <a:ea typeface="Garamond"/>
                <a:cs typeface="Garamond"/>
                <a:sym typeface="Garamond"/>
              </a:defRPr>
            </a:lvl2pPr>
            <a:lvl3pPr indent="0" lvl="2" marL="0" marR="0" algn="l">
              <a:lnSpc>
                <a:spcPct val="100000"/>
              </a:lnSpc>
              <a:spcBef>
                <a:spcPts val="0"/>
              </a:spcBef>
              <a:spcAft>
                <a:spcPts val="0"/>
              </a:spcAft>
              <a:buClr>
                <a:srgbClr val="FFFFFF"/>
              </a:buClr>
              <a:buSzPts val="800"/>
              <a:buFont typeface="Garamond"/>
              <a:buNone/>
              <a:defRPr sz="800">
                <a:solidFill>
                  <a:srgbClr val="FFFFFF"/>
                </a:solidFill>
                <a:latin typeface="Garamond"/>
                <a:ea typeface="Garamond"/>
                <a:cs typeface="Garamond"/>
                <a:sym typeface="Garamond"/>
              </a:defRPr>
            </a:lvl3pPr>
            <a:lvl4pPr indent="0" lvl="3" marL="0" marR="0" algn="l">
              <a:lnSpc>
                <a:spcPct val="100000"/>
              </a:lnSpc>
              <a:spcBef>
                <a:spcPts val="0"/>
              </a:spcBef>
              <a:spcAft>
                <a:spcPts val="0"/>
              </a:spcAft>
              <a:buClr>
                <a:srgbClr val="FFFFFF"/>
              </a:buClr>
              <a:buSzPts val="800"/>
              <a:buFont typeface="Garamond"/>
              <a:buNone/>
              <a:defRPr sz="800">
                <a:solidFill>
                  <a:srgbClr val="FFFFFF"/>
                </a:solidFill>
                <a:latin typeface="Garamond"/>
                <a:ea typeface="Garamond"/>
                <a:cs typeface="Garamond"/>
                <a:sym typeface="Garamond"/>
              </a:defRPr>
            </a:lvl4pPr>
            <a:lvl5pPr indent="0" lvl="4" marL="0" marR="0" algn="l">
              <a:lnSpc>
                <a:spcPct val="100000"/>
              </a:lnSpc>
              <a:spcBef>
                <a:spcPts val="0"/>
              </a:spcBef>
              <a:spcAft>
                <a:spcPts val="0"/>
              </a:spcAft>
              <a:buClr>
                <a:srgbClr val="FFFFFF"/>
              </a:buClr>
              <a:buSzPts val="800"/>
              <a:buFont typeface="Garamond"/>
              <a:buNone/>
              <a:defRPr sz="800">
                <a:solidFill>
                  <a:srgbClr val="FFFFFF"/>
                </a:solidFill>
                <a:latin typeface="Garamond"/>
                <a:ea typeface="Garamond"/>
                <a:cs typeface="Garamond"/>
                <a:sym typeface="Garamond"/>
              </a:defRPr>
            </a:lvl5pPr>
            <a:lvl6pPr indent="0" lvl="5" marL="0" marR="0" algn="l">
              <a:lnSpc>
                <a:spcPct val="100000"/>
              </a:lnSpc>
              <a:spcBef>
                <a:spcPts val="0"/>
              </a:spcBef>
              <a:spcAft>
                <a:spcPts val="0"/>
              </a:spcAft>
              <a:buClr>
                <a:srgbClr val="FFFFFF"/>
              </a:buClr>
              <a:buSzPts val="800"/>
              <a:buFont typeface="Garamond"/>
              <a:buNone/>
              <a:defRPr sz="800">
                <a:solidFill>
                  <a:srgbClr val="FFFFFF"/>
                </a:solidFill>
                <a:latin typeface="Garamond"/>
                <a:ea typeface="Garamond"/>
                <a:cs typeface="Garamond"/>
                <a:sym typeface="Garamond"/>
              </a:defRPr>
            </a:lvl6pPr>
            <a:lvl7pPr indent="0" lvl="6" marL="0" marR="0" algn="l">
              <a:lnSpc>
                <a:spcPct val="100000"/>
              </a:lnSpc>
              <a:spcBef>
                <a:spcPts val="0"/>
              </a:spcBef>
              <a:spcAft>
                <a:spcPts val="0"/>
              </a:spcAft>
              <a:buClr>
                <a:srgbClr val="FFFFFF"/>
              </a:buClr>
              <a:buSzPts val="800"/>
              <a:buFont typeface="Garamond"/>
              <a:buNone/>
              <a:defRPr sz="800">
                <a:solidFill>
                  <a:srgbClr val="FFFFFF"/>
                </a:solidFill>
                <a:latin typeface="Garamond"/>
                <a:ea typeface="Garamond"/>
                <a:cs typeface="Garamond"/>
                <a:sym typeface="Garamond"/>
              </a:defRPr>
            </a:lvl7pPr>
            <a:lvl8pPr indent="0" lvl="7" marL="0" marR="0" algn="l">
              <a:lnSpc>
                <a:spcPct val="100000"/>
              </a:lnSpc>
              <a:spcBef>
                <a:spcPts val="0"/>
              </a:spcBef>
              <a:spcAft>
                <a:spcPts val="0"/>
              </a:spcAft>
              <a:buClr>
                <a:srgbClr val="FFFFFF"/>
              </a:buClr>
              <a:buSzPts val="800"/>
              <a:buFont typeface="Garamond"/>
              <a:buNone/>
              <a:defRPr sz="800">
                <a:solidFill>
                  <a:srgbClr val="FFFFFF"/>
                </a:solidFill>
                <a:latin typeface="Garamond"/>
                <a:ea typeface="Garamond"/>
                <a:cs typeface="Garamond"/>
                <a:sym typeface="Garamond"/>
              </a:defRPr>
            </a:lvl8pPr>
            <a:lvl9pPr indent="0" lvl="8" marL="0" marR="0" algn="l">
              <a:lnSpc>
                <a:spcPct val="100000"/>
              </a:lnSpc>
              <a:spcBef>
                <a:spcPts val="0"/>
              </a:spcBef>
              <a:spcAft>
                <a:spcPts val="0"/>
              </a:spcAft>
              <a:buClr>
                <a:srgbClr val="FFFFFF"/>
              </a:buClr>
              <a:buSzPts val="800"/>
              <a:buFont typeface="Garamond"/>
              <a:buNone/>
              <a:defRPr sz="800">
                <a:solidFill>
                  <a:srgbClr val="FFFFFF"/>
                </a:solidFill>
                <a:latin typeface="Garamond"/>
                <a:ea typeface="Garamond"/>
                <a:cs typeface="Garamond"/>
                <a:sym typeface="Garamond"/>
              </a:defRPr>
            </a:lvl9pPr>
          </a:lstStyle>
          <a:p>
            <a:pPr indent="0" lvl="0" marL="0" rtl="0" algn="l">
              <a:spcBef>
                <a:spcPts val="0"/>
              </a:spcBef>
              <a:spcAft>
                <a:spcPts val="0"/>
              </a:spcAft>
              <a:buNone/>
            </a:pPr>
            <a:fld id="{00000000-1234-1234-1234-123412341234}" type="slidenum">
              <a:rPr lang="en-US"/>
              <a:t>‹#›</a:t>
            </a:fld>
            <a:endParaRPr sz="1000">
              <a:solidFill>
                <a:srgbClr val="285472"/>
              </a:solidFill>
              <a:latin typeface="Raleway"/>
              <a:ea typeface="Raleway"/>
              <a:cs typeface="Raleway"/>
              <a:sym typeface="Raleway"/>
            </a:endParaRPr>
          </a:p>
        </p:txBody>
      </p:sp>
      <p:sp>
        <p:nvSpPr>
          <p:cNvPr id="40" name="Google Shape;40;p3"/>
          <p:cNvSpPr txBox="1"/>
          <p:nvPr/>
        </p:nvSpPr>
        <p:spPr>
          <a:xfrm>
            <a:off x="3177200" y="6383250"/>
            <a:ext cx="2381400" cy="19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presented at </a:t>
            </a:r>
            <a:r>
              <a:rPr lang="en-US">
                <a:solidFill>
                  <a:srgbClr val="FFFFFF"/>
                </a:solidFill>
              </a:rPr>
              <a:t>RDA Plenary 16</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Content">
  <p:cSld name="SIngle Content">
    <p:spTree>
      <p:nvGrpSpPr>
        <p:cNvPr id="41" name="Shape 41"/>
        <p:cNvGrpSpPr/>
        <p:nvPr/>
      </p:nvGrpSpPr>
      <p:grpSpPr>
        <a:xfrm>
          <a:off x="0" y="0"/>
          <a:ext cx="0" cy="0"/>
          <a:chOff x="0" y="0"/>
          <a:chExt cx="0" cy="0"/>
        </a:xfrm>
      </p:grpSpPr>
      <p:sp>
        <p:nvSpPr>
          <p:cNvPr id="42" name="Google Shape;42;p4"/>
          <p:cNvSpPr txBox="1"/>
          <p:nvPr>
            <p:ph idx="1" type="body"/>
          </p:nvPr>
        </p:nvSpPr>
        <p:spPr>
          <a:xfrm>
            <a:off x="289137" y="1765247"/>
            <a:ext cx="8589001" cy="4227601"/>
          </a:xfrm>
          <a:prstGeom prst="rect">
            <a:avLst/>
          </a:prstGeom>
          <a:noFill/>
          <a:ln>
            <a:noFill/>
          </a:ln>
        </p:spPr>
        <p:txBody>
          <a:bodyPr anchorCtr="0" anchor="t" bIns="19050" lIns="19050" spcFirstLastPara="1" rIns="19050" wrap="square" tIns="19050">
            <a:noAutofit/>
          </a:bodyPr>
          <a:lstStyle>
            <a:lvl1pPr indent="-228600" lvl="0" marL="457200" algn="l">
              <a:lnSpc>
                <a:spcPct val="100000"/>
              </a:lnSpc>
              <a:spcBef>
                <a:spcPts val="0"/>
              </a:spcBef>
              <a:spcAft>
                <a:spcPts val="0"/>
              </a:spcAft>
              <a:buClr>
                <a:srgbClr val="646B7A"/>
              </a:buClr>
              <a:buSzPts val="1800"/>
              <a:buNone/>
              <a:defRPr/>
            </a:lvl1pPr>
            <a:lvl2pPr indent="-368300" lvl="1" marL="914400" algn="l">
              <a:lnSpc>
                <a:spcPct val="100000"/>
              </a:lnSpc>
              <a:spcBef>
                <a:spcPts val="0"/>
              </a:spcBef>
              <a:spcAft>
                <a:spcPts val="0"/>
              </a:spcAft>
              <a:buClr>
                <a:srgbClr val="646B7A"/>
              </a:buClr>
              <a:buSzPts val="2200"/>
              <a:buChar char="•"/>
              <a:defRPr/>
            </a:lvl2pPr>
            <a:lvl3pPr indent="-368300" lvl="2" marL="1371600" algn="l">
              <a:lnSpc>
                <a:spcPct val="100000"/>
              </a:lnSpc>
              <a:spcBef>
                <a:spcPts val="0"/>
              </a:spcBef>
              <a:spcAft>
                <a:spcPts val="0"/>
              </a:spcAft>
              <a:buClr>
                <a:srgbClr val="646B7A"/>
              </a:buClr>
              <a:buSzPts val="2200"/>
              <a:buChar char="•"/>
              <a:defRPr/>
            </a:lvl3pPr>
            <a:lvl4pPr indent="-228600" lvl="3" marL="1828800" algn="l">
              <a:lnSpc>
                <a:spcPct val="100000"/>
              </a:lnSpc>
              <a:spcBef>
                <a:spcPts val="0"/>
              </a:spcBef>
              <a:spcAft>
                <a:spcPts val="0"/>
              </a:spcAft>
              <a:buClr>
                <a:srgbClr val="646B7A"/>
              </a:buClr>
              <a:buSzPts val="1800"/>
              <a:buNone/>
              <a:defRPr/>
            </a:lvl4pPr>
            <a:lvl5pPr indent="-368300" lvl="4" marL="2286000" algn="l">
              <a:lnSpc>
                <a:spcPct val="100000"/>
              </a:lnSpc>
              <a:spcBef>
                <a:spcPts val="0"/>
              </a:spcBef>
              <a:spcAft>
                <a:spcPts val="0"/>
              </a:spcAft>
              <a:buClr>
                <a:srgbClr val="646B7A"/>
              </a:buClr>
              <a:buSzPts val="2200"/>
              <a:buChar char="•"/>
              <a:defRPr/>
            </a:lvl5pPr>
            <a:lvl6pPr indent="-228600" lvl="5" marL="2743200" algn="l">
              <a:lnSpc>
                <a:spcPct val="100000"/>
              </a:lnSpc>
              <a:spcBef>
                <a:spcPts val="0"/>
              </a:spcBef>
              <a:spcAft>
                <a:spcPts val="0"/>
              </a:spcAft>
              <a:buClr>
                <a:srgbClr val="646B7A"/>
              </a:buClr>
              <a:buSzPts val="1800"/>
              <a:buNone/>
              <a:defRPr/>
            </a:lvl6pPr>
            <a:lvl7pPr indent="-228600" lvl="6" marL="3200400" algn="l">
              <a:lnSpc>
                <a:spcPct val="100000"/>
              </a:lnSpc>
              <a:spcBef>
                <a:spcPts val="0"/>
              </a:spcBef>
              <a:spcAft>
                <a:spcPts val="0"/>
              </a:spcAft>
              <a:buClr>
                <a:srgbClr val="646B7A"/>
              </a:buClr>
              <a:buSzPts val="1800"/>
              <a:buNone/>
              <a:defRPr/>
            </a:lvl7pPr>
            <a:lvl8pPr indent="-228600" lvl="7" marL="3657600" algn="l">
              <a:lnSpc>
                <a:spcPct val="100000"/>
              </a:lnSpc>
              <a:spcBef>
                <a:spcPts val="0"/>
              </a:spcBef>
              <a:spcAft>
                <a:spcPts val="0"/>
              </a:spcAft>
              <a:buClr>
                <a:srgbClr val="646B7A"/>
              </a:buClr>
              <a:buSzPts val="1800"/>
              <a:buNone/>
              <a:defRPr/>
            </a:lvl8pPr>
            <a:lvl9pPr indent="-228600" lvl="8" marL="4114800" algn="l">
              <a:lnSpc>
                <a:spcPct val="100000"/>
              </a:lnSpc>
              <a:spcBef>
                <a:spcPts val="0"/>
              </a:spcBef>
              <a:spcAft>
                <a:spcPts val="0"/>
              </a:spcAft>
              <a:buClr>
                <a:srgbClr val="646B7A"/>
              </a:buClr>
              <a:buSzPts val="1800"/>
              <a:buNone/>
              <a:defRPr/>
            </a:lvl9pPr>
          </a:lstStyle>
          <a:p/>
        </p:txBody>
      </p:sp>
      <p:sp>
        <p:nvSpPr>
          <p:cNvPr id="43" name="Google Shape;43;p4"/>
          <p:cNvSpPr txBox="1"/>
          <p:nvPr>
            <p:ph idx="2" type="body"/>
          </p:nvPr>
        </p:nvSpPr>
        <p:spPr>
          <a:xfrm>
            <a:off x="1212949" y="134975"/>
            <a:ext cx="6718201" cy="549600"/>
          </a:xfrm>
          <a:prstGeom prst="rect">
            <a:avLst/>
          </a:prstGeom>
          <a:noFill/>
          <a:ln>
            <a:noFill/>
          </a:ln>
        </p:spPr>
        <p:txBody>
          <a:bodyPr anchorCtr="0" anchor="t" bIns="19050" lIns="19050" spcFirstLastPara="1" rIns="19050" wrap="square" tIns="19050">
            <a:noAutofit/>
          </a:bodyPr>
          <a:lstStyle>
            <a:lvl1pPr indent="-228600" lvl="0" marL="457200" algn="l">
              <a:lnSpc>
                <a:spcPct val="100000"/>
              </a:lnSpc>
              <a:spcBef>
                <a:spcPts val="0"/>
              </a:spcBef>
              <a:spcAft>
                <a:spcPts val="0"/>
              </a:spcAft>
              <a:buClr>
                <a:srgbClr val="646B7A"/>
              </a:buClr>
              <a:buSzPts val="1800"/>
              <a:buNone/>
              <a:defRPr/>
            </a:lvl1pPr>
            <a:lvl2pPr indent="-368300" lvl="1" marL="914400" algn="l">
              <a:lnSpc>
                <a:spcPct val="100000"/>
              </a:lnSpc>
              <a:spcBef>
                <a:spcPts val="0"/>
              </a:spcBef>
              <a:spcAft>
                <a:spcPts val="0"/>
              </a:spcAft>
              <a:buClr>
                <a:srgbClr val="646B7A"/>
              </a:buClr>
              <a:buSzPts val="2200"/>
              <a:buChar char="•"/>
              <a:defRPr/>
            </a:lvl2pPr>
            <a:lvl3pPr indent="-368300" lvl="2" marL="1371600" algn="l">
              <a:lnSpc>
                <a:spcPct val="100000"/>
              </a:lnSpc>
              <a:spcBef>
                <a:spcPts val="0"/>
              </a:spcBef>
              <a:spcAft>
                <a:spcPts val="0"/>
              </a:spcAft>
              <a:buClr>
                <a:srgbClr val="646B7A"/>
              </a:buClr>
              <a:buSzPts val="2200"/>
              <a:buChar char="•"/>
              <a:defRPr/>
            </a:lvl3pPr>
            <a:lvl4pPr indent="-228600" lvl="3" marL="1828800" algn="l">
              <a:lnSpc>
                <a:spcPct val="100000"/>
              </a:lnSpc>
              <a:spcBef>
                <a:spcPts val="0"/>
              </a:spcBef>
              <a:spcAft>
                <a:spcPts val="0"/>
              </a:spcAft>
              <a:buClr>
                <a:srgbClr val="646B7A"/>
              </a:buClr>
              <a:buSzPts val="1800"/>
              <a:buNone/>
              <a:defRPr/>
            </a:lvl4pPr>
            <a:lvl5pPr indent="-368300" lvl="4" marL="2286000" algn="l">
              <a:lnSpc>
                <a:spcPct val="100000"/>
              </a:lnSpc>
              <a:spcBef>
                <a:spcPts val="0"/>
              </a:spcBef>
              <a:spcAft>
                <a:spcPts val="0"/>
              </a:spcAft>
              <a:buClr>
                <a:srgbClr val="646B7A"/>
              </a:buClr>
              <a:buSzPts val="2200"/>
              <a:buChar char="•"/>
              <a:defRPr/>
            </a:lvl5pPr>
            <a:lvl6pPr indent="-228600" lvl="5" marL="2743200" algn="l">
              <a:lnSpc>
                <a:spcPct val="100000"/>
              </a:lnSpc>
              <a:spcBef>
                <a:spcPts val="0"/>
              </a:spcBef>
              <a:spcAft>
                <a:spcPts val="0"/>
              </a:spcAft>
              <a:buClr>
                <a:srgbClr val="646B7A"/>
              </a:buClr>
              <a:buSzPts val="1800"/>
              <a:buNone/>
              <a:defRPr/>
            </a:lvl6pPr>
            <a:lvl7pPr indent="-228600" lvl="6" marL="3200400" algn="l">
              <a:lnSpc>
                <a:spcPct val="100000"/>
              </a:lnSpc>
              <a:spcBef>
                <a:spcPts val="0"/>
              </a:spcBef>
              <a:spcAft>
                <a:spcPts val="0"/>
              </a:spcAft>
              <a:buClr>
                <a:srgbClr val="646B7A"/>
              </a:buClr>
              <a:buSzPts val="1800"/>
              <a:buNone/>
              <a:defRPr/>
            </a:lvl7pPr>
            <a:lvl8pPr indent="-228600" lvl="7" marL="3657600" algn="l">
              <a:lnSpc>
                <a:spcPct val="100000"/>
              </a:lnSpc>
              <a:spcBef>
                <a:spcPts val="0"/>
              </a:spcBef>
              <a:spcAft>
                <a:spcPts val="0"/>
              </a:spcAft>
              <a:buClr>
                <a:srgbClr val="646B7A"/>
              </a:buClr>
              <a:buSzPts val="1800"/>
              <a:buNone/>
              <a:defRPr/>
            </a:lvl8pPr>
            <a:lvl9pPr indent="-228600" lvl="8" marL="4114800" algn="l">
              <a:lnSpc>
                <a:spcPct val="100000"/>
              </a:lnSpc>
              <a:spcBef>
                <a:spcPts val="0"/>
              </a:spcBef>
              <a:spcAft>
                <a:spcPts val="0"/>
              </a:spcAft>
              <a:buClr>
                <a:srgbClr val="646B7A"/>
              </a:buClr>
              <a:buSzPts val="1800"/>
              <a:buNone/>
              <a:defRPr/>
            </a:lvl9pPr>
          </a:lstStyle>
          <a:p/>
        </p:txBody>
      </p:sp>
      <p:sp>
        <p:nvSpPr>
          <p:cNvPr id="44" name="Google Shape;44;p4"/>
          <p:cNvSpPr txBox="1"/>
          <p:nvPr>
            <p:ph idx="3" type="body"/>
          </p:nvPr>
        </p:nvSpPr>
        <p:spPr>
          <a:xfrm>
            <a:off x="1212236" y="926582"/>
            <a:ext cx="6718201" cy="382201"/>
          </a:xfrm>
          <a:prstGeom prst="rect">
            <a:avLst/>
          </a:prstGeom>
          <a:noFill/>
          <a:ln>
            <a:noFill/>
          </a:ln>
        </p:spPr>
        <p:txBody>
          <a:bodyPr anchorCtr="0" anchor="t" bIns="19050" lIns="19050" spcFirstLastPara="1" rIns="19050" wrap="square" tIns="19050">
            <a:noAutofit/>
          </a:bodyPr>
          <a:lstStyle>
            <a:lvl1pPr indent="-228600" lvl="0" marL="457200" algn="l">
              <a:lnSpc>
                <a:spcPct val="100000"/>
              </a:lnSpc>
              <a:spcBef>
                <a:spcPts val="0"/>
              </a:spcBef>
              <a:spcAft>
                <a:spcPts val="0"/>
              </a:spcAft>
              <a:buClr>
                <a:srgbClr val="646B7A"/>
              </a:buClr>
              <a:buSzPts val="1800"/>
              <a:buNone/>
              <a:defRPr/>
            </a:lvl1pPr>
            <a:lvl2pPr indent="-368300" lvl="1" marL="914400" algn="l">
              <a:lnSpc>
                <a:spcPct val="100000"/>
              </a:lnSpc>
              <a:spcBef>
                <a:spcPts val="0"/>
              </a:spcBef>
              <a:spcAft>
                <a:spcPts val="0"/>
              </a:spcAft>
              <a:buClr>
                <a:srgbClr val="646B7A"/>
              </a:buClr>
              <a:buSzPts val="2200"/>
              <a:buChar char="•"/>
              <a:defRPr/>
            </a:lvl2pPr>
            <a:lvl3pPr indent="-368300" lvl="2" marL="1371600" algn="l">
              <a:lnSpc>
                <a:spcPct val="100000"/>
              </a:lnSpc>
              <a:spcBef>
                <a:spcPts val="0"/>
              </a:spcBef>
              <a:spcAft>
                <a:spcPts val="0"/>
              </a:spcAft>
              <a:buClr>
                <a:srgbClr val="646B7A"/>
              </a:buClr>
              <a:buSzPts val="2200"/>
              <a:buChar char="•"/>
              <a:defRPr/>
            </a:lvl3pPr>
            <a:lvl4pPr indent="-228600" lvl="3" marL="1828800" algn="l">
              <a:lnSpc>
                <a:spcPct val="100000"/>
              </a:lnSpc>
              <a:spcBef>
                <a:spcPts val="0"/>
              </a:spcBef>
              <a:spcAft>
                <a:spcPts val="0"/>
              </a:spcAft>
              <a:buClr>
                <a:srgbClr val="646B7A"/>
              </a:buClr>
              <a:buSzPts val="1800"/>
              <a:buNone/>
              <a:defRPr/>
            </a:lvl4pPr>
            <a:lvl5pPr indent="-368300" lvl="4" marL="2286000" algn="l">
              <a:lnSpc>
                <a:spcPct val="100000"/>
              </a:lnSpc>
              <a:spcBef>
                <a:spcPts val="0"/>
              </a:spcBef>
              <a:spcAft>
                <a:spcPts val="0"/>
              </a:spcAft>
              <a:buClr>
                <a:srgbClr val="646B7A"/>
              </a:buClr>
              <a:buSzPts val="2200"/>
              <a:buChar char="•"/>
              <a:defRPr/>
            </a:lvl5pPr>
            <a:lvl6pPr indent="-228600" lvl="5" marL="2743200" algn="l">
              <a:lnSpc>
                <a:spcPct val="100000"/>
              </a:lnSpc>
              <a:spcBef>
                <a:spcPts val="0"/>
              </a:spcBef>
              <a:spcAft>
                <a:spcPts val="0"/>
              </a:spcAft>
              <a:buClr>
                <a:srgbClr val="646B7A"/>
              </a:buClr>
              <a:buSzPts val="1800"/>
              <a:buNone/>
              <a:defRPr/>
            </a:lvl6pPr>
            <a:lvl7pPr indent="-228600" lvl="6" marL="3200400" algn="l">
              <a:lnSpc>
                <a:spcPct val="100000"/>
              </a:lnSpc>
              <a:spcBef>
                <a:spcPts val="0"/>
              </a:spcBef>
              <a:spcAft>
                <a:spcPts val="0"/>
              </a:spcAft>
              <a:buClr>
                <a:srgbClr val="646B7A"/>
              </a:buClr>
              <a:buSzPts val="1800"/>
              <a:buNone/>
              <a:defRPr/>
            </a:lvl7pPr>
            <a:lvl8pPr indent="-228600" lvl="7" marL="3657600" algn="l">
              <a:lnSpc>
                <a:spcPct val="100000"/>
              </a:lnSpc>
              <a:spcBef>
                <a:spcPts val="0"/>
              </a:spcBef>
              <a:spcAft>
                <a:spcPts val="0"/>
              </a:spcAft>
              <a:buClr>
                <a:srgbClr val="646B7A"/>
              </a:buClr>
              <a:buSzPts val="1800"/>
              <a:buNone/>
              <a:defRPr/>
            </a:lvl8pPr>
            <a:lvl9pPr indent="-228600" lvl="8" marL="4114800" algn="l">
              <a:lnSpc>
                <a:spcPct val="100000"/>
              </a:lnSpc>
              <a:spcBef>
                <a:spcPts val="0"/>
              </a:spcBef>
              <a:spcAft>
                <a:spcPts val="0"/>
              </a:spcAft>
              <a:buClr>
                <a:srgbClr val="646B7A"/>
              </a:buClr>
              <a:buSzPts val="1800"/>
              <a:buNone/>
              <a:defRPr/>
            </a:lvl9pPr>
          </a:lstStyle>
          <a:p/>
        </p:txBody>
      </p:sp>
      <p:sp>
        <p:nvSpPr>
          <p:cNvPr id="45" name="Google Shape;45;p4"/>
          <p:cNvSpPr txBox="1"/>
          <p:nvPr>
            <p:ph idx="12" type="sldNum"/>
          </p:nvPr>
        </p:nvSpPr>
        <p:spPr>
          <a:xfrm>
            <a:off x="8779743" y="6563583"/>
            <a:ext cx="192063" cy="190501"/>
          </a:xfrm>
          <a:prstGeom prst="rect">
            <a:avLst/>
          </a:prstGeom>
          <a:noFill/>
          <a:ln>
            <a:noFill/>
          </a:ln>
        </p:spPr>
        <p:txBody>
          <a:bodyPr anchorCtr="0" anchor="t" bIns="19050" lIns="19050" spcFirstLastPara="1" rIns="19050" wrap="square" tIns="19050">
            <a:noAutofit/>
          </a:bodyPr>
          <a:lstStyle>
            <a:lvl1pPr indent="0" lvl="0" marL="0" algn="ctr">
              <a:lnSpc>
                <a:spcPct val="100000"/>
              </a:lnSpc>
              <a:spcBef>
                <a:spcPts val="0"/>
              </a:spcBef>
              <a:spcAft>
                <a:spcPts val="0"/>
              </a:spcAft>
              <a:buClr>
                <a:srgbClr val="285472"/>
              </a:buClr>
              <a:buSzPts val="1000"/>
              <a:buFont typeface="Raleway"/>
              <a:buNone/>
              <a:defRPr sz="1000">
                <a:solidFill>
                  <a:srgbClr val="285472"/>
                </a:solidFill>
                <a:latin typeface="Raleway"/>
                <a:ea typeface="Raleway"/>
                <a:cs typeface="Raleway"/>
                <a:sym typeface="Raleway"/>
              </a:defRPr>
            </a:lvl1pPr>
            <a:lvl2pPr indent="0" lvl="1" marL="0" algn="ctr">
              <a:lnSpc>
                <a:spcPct val="100000"/>
              </a:lnSpc>
              <a:spcBef>
                <a:spcPts val="0"/>
              </a:spcBef>
              <a:spcAft>
                <a:spcPts val="0"/>
              </a:spcAft>
              <a:buClr>
                <a:srgbClr val="285472"/>
              </a:buClr>
              <a:buSzPts val="1000"/>
              <a:buFont typeface="Raleway"/>
              <a:buNone/>
              <a:defRPr sz="1000">
                <a:solidFill>
                  <a:srgbClr val="285472"/>
                </a:solidFill>
                <a:latin typeface="Raleway"/>
                <a:ea typeface="Raleway"/>
                <a:cs typeface="Raleway"/>
                <a:sym typeface="Raleway"/>
              </a:defRPr>
            </a:lvl2pPr>
            <a:lvl3pPr indent="0" lvl="2" marL="0" algn="ctr">
              <a:lnSpc>
                <a:spcPct val="100000"/>
              </a:lnSpc>
              <a:spcBef>
                <a:spcPts val="0"/>
              </a:spcBef>
              <a:spcAft>
                <a:spcPts val="0"/>
              </a:spcAft>
              <a:buClr>
                <a:srgbClr val="285472"/>
              </a:buClr>
              <a:buSzPts val="1000"/>
              <a:buFont typeface="Raleway"/>
              <a:buNone/>
              <a:defRPr sz="1000">
                <a:solidFill>
                  <a:srgbClr val="285472"/>
                </a:solidFill>
                <a:latin typeface="Raleway"/>
                <a:ea typeface="Raleway"/>
                <a:cs typeface="Raleway"/>
                <a:sym typeface="Raleway"/>
              </a:defRPr>
            </a:lvl3pPr>
            <a:lvl4pPr indent="0" lvl="3" marL="0" algn="ctr">
              <a:lnSpc>
                <a:spcPct val="100000"/>
              </a:lnSpc>
              <a:spcBef>
                <a:spcPts val="0"/>
              </a:spcBef>
              <a:spcAft>
                <a:spcPts val="0"/>
              </a:spcAft>
              <a:buClr>
                <a:srgbClr val="285472"/>
              </a:buClr>
              <a:buSzPts val="1000"/>
              <a:buFont typeface="Raleway"/>
              <a:buNone/>
              <a:defRPr sz="1000">
                <a:solidFill>
                  <a:srgbClr val="285472"/>
                </a:solidFill>
                <a:latin typeface="Raleway"/>
                <a:ea typeface="Raleway"/>
                <a:cs typeface="Raleway"/>
                <a:sym typeface="Raleway"/>
              </a:defRPr>
            </a:lvl4pPr>
            <a:lvl5pPr indent="0" lvl="4" marL="0" algn="ctr">
              <a:lnSpc>
                <a:spcPct val="100000"/>
              </a:lnSpc>
              <a:spcBef>
                <a:spcPts val="0"/>
              </a:spcBef>
              <a:spcAft>
                <a:spcPts val="0"/>
              </a:spcAft>
              <a:buClr>
                <a:srgbClr val="285472"/>
              </a:buClr>
              <a:buSzPts val="1000"/>
              <a:buFont typeface="Raleway"/>
              <a:buNone/>
              <a:defRPr sz="1000">
                <a:solidFill>
                  <a:srgbClr val="285472"/>
                </a:solidFill>
                <a:latin typeface="Raleway"/>
                <a:ea typeface="Raleway"/>
                <a:cs typeface="Raleway"/>
                <a:sym typeface="Raleway"/>
              </a:defRPr>
            </a:lvl5pPr>
            <a:lvl6pPr indent="0" lvl="5" marL="0" algn="ctr">
              <a:lnSpc>
                <a:spcPct val="100000"/>
              </a:lnSpc>
              <a:spcBef>
                <a:spcPts val="0"/>
              </a:spcBef>
              <a:spcAft>
                <a:spcPts val="0"/>
              </a:spcAft>
              <a:buClr>
                <a:srgbClr val="285472"/>
              </a:buClr>
              <a:buSzPts val="1000"/>
              <a:buFont typeface="Raleway"/>
              <a:buNone/>
              <a:defRPr sz="1000">
                <a:solidFill>
                  <a:srgbClr val="285472"/>
                </a:solidFill>
                <a:latin typeface="Raleway"/>
                <a:ea typeface="Raleway"/>
                <a:cs typeface="Raleway"/>
                <a:sym typeface="Raleway"/>
              </a:defRPr>
            </a:lvl6pPr>
            <a:lvl7pPr indent="0" lvl="6" marL="0" algn="ctr">
              <a:lnSpc>
                <a:spcPct val="100000"/>
              </a:lnSpc>
              <a:spcBef>
                <a:spcPts val="0"/>
              </a:spcBef>
              <a:spcAft>
                <a:spcPts val="0"/>
              </a:spcAft>
              <a:buClr>
                <a:srgbClr val="285472"/>
              </a:buClr>
              <a:buSzPts val="1000"/>
              <a:buFont typeface="Raleway"/>
              <a:buNone/>
              <a:defRPr sz="1000">
                <a:solidFill>
                  <a:srgbClr val="285472"/>
                </a:solidFill>
                <a:latin typeface="Raleway"/>
                <a:ea typeface="Raleway"/>
                <a:cs typeface="Raleway"/>
                <a:sym typeface="Raleway"/>
              </a:defRPr>
            </a:lvl7pPr>
            <a:lvl8pPr indent="0" lvl="7" marL="0" algn="ctr">
              <a:lnSpc>
                <a:spcPct val="100000"/>
              </a:lnSpc>
              <a:spcBef>
                <a:spcPts val="0"/>
              </a:spcBef>
              <a:spcAft>
                <a:spcPts val="0"/>
              </a:spcAft>
              <a:buClr>
                <a:srgbClr val="285472"/>
              </a:buClr>
              <a:buSzPts val="1000"/>
              <a:buFont typeface="Raleway"/>
              <a:buNone/>
              <a:defRPr sz="1000">
                <a:solidFill>
                  <a:srgbClr val="285472"/>
                </a:solidFill>
                <a:latin typeface="Raleway"/>
                <a:ea typeface="Raleway"/>
                <a:cs typeface="Raleway"/>
                <a:sym typeface="Raleway"/>
              </a:defRPr>
            </a:lvl8pPr>
            <a:lvl9pPr indent="0" lvl="8" marL="0" algn="ctr">
              <a:lnSpc>
                <a:spcPct val="100000"/>
              </a:lnSpc>
              <a:spcBef>
                <a:spcPts val="0"/>
              </a:spcBef>
              <a:spcAft>
                <a:spcPts val="0"/>
              </a:spcAft>
              <a:buClr>
                <a:srgbClr val="285472"/>
              </a:buClr>
              <a:buSzPts val="1000"/>
              <a:buFont typeface="Raleway"/>
              <a:buNone/>
              <a:defRPr sz="1000">
                <a:solidFill>
                  <a:srgbClr val="285472"/>
                </a:solidFill>
                <a:latin typeface="Raleway"/>
                <a:ea typeface="Raleway"/>
                <a:cs typeface="Raleway"/>
                <a:sym typeface="Raleway"/>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showMasterSp="0" type="titleOnly">
  <p:cSld name="TITLE_ONLY">
    <p:spTree>
      <p:nvGrpSpPr>
        <p:cNvPr id="46" name="Shape 46"/>
        <p:cNvGrpSpPr/>
        <p:nvPr/>
      </p:nvGrpSpPr>
      <p:grpSpPr>
        <a:xfrm>
          <a:off x="0" y="0"/>
          <a:ext cx="0" cy="0"/>
          <a:chOff x="0" y="0"/>
          <a:chExt cx="0" cy="0"/>
        </a:xfrm>
      </p:grpSpPr>
      <p:pic>
        <p:nvPicPr>
          <p:cNvPr descr="Google Shape;50;p5" id="47" name="Google Shape;47;p5"/>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48" name="Google Shape;48;p5"/>
          <p:cNvSpPr txBox="1"/>
          <p:nvPr>
            <p:ph idx="12" type="sldNum"/>
          </p:nvPr>
        </p:nvSpPr>
        <p:spPr>
          <a:xfrm>
            <a:off x="8631480" y="307027"/>
            <a:ext cx="269640" cy="249380"/>
          </a:xfrm>
          <a:prstGeom prst="rect">
            <a:avLst/>
          </a:prstGeom>
          <a:noFill/>
          <a:ln>
            <a:noFill/>
          </a:ln>
        </p:spPr>
        <p:txBody>
          <a:bodyPr anchorCtr="0" anchor="ctr" bIns="50750" lIns="50750" spcFirstLastPara="1" rIns="50750" wrap="square" tIns="50750">
            <a:noAutofit/>
          </a:bodyPr>
          <a:lstStyle>
            <a:lvl1pPr indent="0" lvl="0" marL="0" marR="0" algn="r">
              <a:lnSpc>
                <a:spcPct val="100000"/>
              </a:lnSpc>
              <a:spcBef>
                <a:spcPts val="0"/>
              </a:spcBef>
              <a:spcAft>
                <a:spcPts val="0"/>
              </a:spcAft>
              <a:buClr>
                <a:srgbClr val="58A618"/>
              </a:buClr>
              <a:buSzPts val="1100"/>
              <a:buFont typeface="Arial"/>
              <a:buNone/>
              <a:defRPr sz="1100">
                <a:solidFill>
                  <a:srgbClr val="58A618"/>
                </a:solidFill>
                <a:latin typeface="Arial"/>
                <a:ea typeface="Arial"/>
                <a:cs typeface="Arial"/>
                <a:sym typeface="Arial"/>
              </a:defRPr>
            </a:lvl1pPr>
            <a:lvl2pPr indent="0" lvl="1" marL="0" marR="0" algn="r">
              <a:lnSpc>
                <a:spcPct val="100000"/>
              </a:lnSpc>
              <a:spcBef>
                <a:spcPts val="0"/>
              </a:spcBef>
              <a:spcAft>
                <a:spcPts val="0"/>
              </a:spcAft>
              <a:buClr>
                <a:srgbClr val="58A618"/>
              </a:buClr>
              <a:buSzPts val="1100"/>
              <a:buFont typeface="Arial"/>
              <a:buNone/>
              <a:defRPr sz="1100">
                <a:solidFill>
                  <a:srgbClr val="58A618"/>
                </a:solidFill>
                <a:latin typeface="Arial"/>
                <a:ea typeface="Arial"/>
                <a:cs typeface="Arial"/>
                <a:sym typeface="Arial"/>
              </a:defRPr>
            </a:lvl2pPr>
            <a:lvl3pPr indent="0" lvl="2" marL="0" marR="0" algn="r">
              <a:lnSpc>
                <a:spcPct val="100000"/>
              </a:lnSpc>
              <a:spcBef>
                <a:spcPts val="0"/>
              </a:spcBef>
              <a:spcAft>
                <a:spcPts val="0"/>
              </a:spcAft>
              <a:buClr>
                <a:srgbClr val="58A618"/>
              </a:buClr>
              <a:buSzPts val="1100"/>
              <a:buFont typeface="Arial"/>
              <a:buNone/>
              <a:defRPr sz="1100">
                <a:solidFill>
                  <a:srgbClr val="58A618"/>
                </a:solidFill>
                <a:latin typeface="Arial"/>
                <a:ea typeface="Arial"/>
                <a:cs typeface="Arial"/>
                <a:sym typeface="Arial"/>
              </a:defRPr>
            </a:lvl3pPr>
            <a:lvl4pPr indent="0" lvl="3" marL="0" marR="0" algn="r">
              <a:lnSpc>
                <a:spcPct val="100000"/>
              </a:lnSpc>
              <a:spcBef>
                <a:spcPts val="0"/>
              </a:spcBef>
              <a:spcAft>
                <a:spcPts val="0"/>
              </a:spcAft>
              <a:buClr>
                <a:srgbClr val="58A618"/>
              </a:buClr>
              <a:buSzPts val="1100"/>
              <a:buFont typeface="Arial"/>
              <a:buNone/>
              <a:defRPr sz="1100">
                <a:solidFill>
                  <a:srgbClr val="58A618"/>
                </a:solidFill>
                <a:latin typeface="Arial"/>
                <a:ea typeface="Arial"/>
                <a:cs typeface="Arial"/>
                <a:sym typeface="Arial"/>
              </a:defRPr>
            </a:lvl4pPr>
            <a:lvl5pPr indent="0" lvl="4" marL="0" marR="0" algn="r">
              <a:lnSpc>
                <a:spcPct val="100000"/>
              </a:lnSpc>
              <a:spcBef>
                <a:spcPts val="0"/>
              </a:spcBef>
              <a:spcAft>
                <a:spcPts val="0"/>
              </a:spcAft>
              <a:buClr>
                <a:srgbClr val="58A618"/>
              </a:buClr>
              <a:buSzPts val="1100"/>
              <a:buFont typeface="Arial"/>
              <a:buNone/>
              <a:defRPr sz="1100">
                <a:solidFill>
                  <a:srgbClr val="58A618"/>
                </a:solidFill>
                <a:latin typeface="Arial"/>
                <a:ea typeface="Arial"/>
                <a:cs typeface="Arial"/>
                <a:sym typeface="Arial"/>
              </a:defRPr>
            </a:lvl5pPr>
            <a:lvl6pPr indent="0" lvl="5" marL="0" marR="0" algn="r">
              <a:lnSpc>
                <a:spcPct val="100000"/>
              </a:lnSpc>
              <a:spcBef>
                <a:spcPts val="0"/>
              </a:spcBef>
              <a:spcAft>
                <a:spcPts val="0"/>
              </a:spcAft>
              <a:buClr>
                <a:srgbClr val="58A618"/>
              </a:buClr>
              <a:buSzPts val="1100"/>
              <a:buFont typeface="Arial"/>
              <a:buNone/>
              <a:defRPr sz="1100">
                <a:solidFill>
                  <a:srgbClr val="58A618"/>
                </a:solidFill>
                <a:latin typeface="Arial"/>
                <a:ea typeface="Arial"/>
                <a:cs typeface="Arial"/>
                <a:sym typeface="Arial"/>
              </a:defRPr>
            </a:lvl6pPr>
            <a:lvl7pPr indent="0" lvl="6" marL="0" marR="0" algn="r">
              <a:lnSpc>
                <a:spcPct val="100000"/>
              </a:lnSpc>
              <a:spcBef>
                <a:spcPts val="0"/>
              </a:spcBef>
              <a:spcAft>
                <a:spcPts val="0"/>
              </a:spcAft>
              <a:buClr>
                <a:srgbClr val="58A618"/>
              </a:buClr>
              <a:buSzPts val="1100"/>
              <a:buFont typeface="Arial"/>
              <a:buNone/>
              <a:defRPr sz="1100">
                <a:solidFill>
                  <a:srgbClr val="58A618"/>
                </a:solidFill>
                <a:latin typeface="Arial"/>
                <a:ea typeface="Arial"/>
                <a:cs typeface="Arial"/>
                <a:sym typeface="Arial"/>
              </a:defRPr>
            </a:lvl7pPr>
            <a:lvl8pPr indent="0" lvl="7" marL="0" marR="0" algn="r">
              <a:lnSpc>
                <a:spcPct val="100000"/>
              </a:lnSpc>
              <a:spcBef>
                <a:spcPts val="0"/>
              </a:spcBef>
              <a:spcAft>
                <a:spcPts val="0"/>
              </a:spcAft>
              <a:buClr>
                <a:srgbClr val="58A618"/>
              </a:buClr>
              <a:buSzPts val="1100"/>
              <a:buFont typeface="Arial"/>
              <a:buNone/>
              <a:defRPr sz="1100">
                <a:solidFill>
                  <a:srgbClr val="58A618"/>
                </a:solidFill>
                <a:latin typeface="Arial"/>
                <a:ea typeface="Arial"/>
                <a:cs typeface="Arial"/>
                <a:sym typeface="Arial"/>
              </a:defRPr>
            </a:lvl8pPr>
            <a:lvl9pPr indent="0" lvl="8" marL="0" marR="0" algn="r">
              <a:lnSpc>
                <a:spcPct val="100000"/>
              </a:lnSpc>
              <a:spcBef>
                <a:spcPts val="0"/>
              </a:spcBef>
              <a:spcAft>
                <a:spcPts val="0"/>
              </a:spcAft>
              <a:buClr>
                <a:srgbClr val="58A618"/>
              </a:buClr>
              <a:buSzPts val="1100"/>
              <a:buFont typeface="Arial"/>
              <a:buNone/>
              <a:defRPr sz="1100">
                <a:solidFill>
                  <a:srgbClr val="58A61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000">
              <a:solidFill>
                <a:srgbClr val="285472"/>
              </a:solidFill>
              <a:latin typeface="Raleway"/>
              <a:ea typeface="Raleway"/>
              <a:cs typeface="Raleway"/>
              <a:sym typeface="Raleway"/>
            </a:endParaRPr>
          </a:p>
        </p:txBody>
      </p:sp>
      <p:sp>
        <p:nvSpPr>
          <p:cNvPr id="49" name="Google Shape;49;p5"/>
          <p:cNvSpPr txBox="1"/>
          <p:nvPr>
            <p:ph type="title"/>
          </p:nvPr>
        </p:nvSpPr>
        <p:spPr>
          <a:xfrm>
            <a:off x="457200" y="274636"/>
            <a:ext cx="8229600" cy="1143301"/>
          </a:xfrm>
          <a:prstGeom prst="rect">
            <a:avLst/>
          </a:prstGeom>
          <a:noFill/>
          <a:ln>
            <a:noFill/>
          </a:ln>
        </p:spPr>
        <p:txBody>
          <a:bodyPr anchorCtr="0" anchor="t" bIns="101575" lIns="101575" spcFirstLastPara="1" rIns="101575" wrap="square" tIns="101575">
            <a:noAutofit/>
          </a:bodyPr>
          <a:lstStyle>
            <a:lvl1pPr lvl="0" algn="l">
              <a:lnSpc>
                <a:spcPct val="100000"/>
              </a:lnSpc>
              <a:spcBef>
                <a:spcPts val="0"/>
              </a:spcBef>
              <a:spcAft>
                <a:spcPts val="0"/>
              </a:spcAft>
              <a:buClr>
                <a:srgbClr val="58A618"/>
              </a:buClr>
              <a:buSzPts val="3100"/>
              <a:buFont typeface="Arial"/>
              <a:buNone/>
              <a:defRPr b="1" sz="3100">
                <a:solidFill>
                  <a:srgbClr val="58A618"/>
                </a:solidFill>
                <a:latin typeface="Arial"/>
                <a:ea typeface="Arial"/>
                <a:cs typeface="Arial"/>
                <a:sym typeface="Arial"/>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solidFill>
          <a:schemeClr val="accent5">
            <a:alpha val="81960"/>
          </a:schemeClr>
        </a:solidFill>
      </p:bgPr>
    </p:bg>
    <p:spTree>
      <p:nvGrpSpPr>
        <p:cNvPr id="50" name="Shape 50"/>
        <p:cNvGrpSpPr/>
        <p:nvPr/>
      </p:nvGrpSpPr>
      <p:grpSpPr>
        <a:xfrm>
          <a:off x="0" y="0"/>
          <a:ext cx="0" cy="0"/>
          <a:chOff x="0" y="0"/>
          <a:chExt cx="0" cy="0"/>
        </a:xfrm>
      </p:grpSpPr>
      <p:sp>
        <p:nvSpPr>
          <p:cNvPr id="51" name="Google Shape;51;p6"/>
          <p:cNvSpPr/>
          <p:nvPr/>
        </p:nvSpPr>
        <p:spPr>
          <a:xfrm>
            <a:off x="8677209" y="6502065"/>
            <a:ext cx="396901" cy="362401"/>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300"/>
              <a:buFont typeface="Helvetica Neue Light"/>
              <a:buNone/>
            </a:pPr>
            <a:r>
              <a:t/>
            </a:r>
            <a:endParaRPr b="0" i="0" sz="1300" u="none" cap="none" strike="noStrike">
              <a:solidFill>
                <a:srgbClr val="FFFFFF"/>
              </a:solidFill>
              <a:latin typeface="Helvetica Neue Light"/>
              <a:ea typeface="Helvetica Neue Light"/>
              <a:cs typeface="Helvetica Neue Light"/>
              <a:sym typeface="Helvetica Neue Light"/>
            </a:endParaRPr>
          </a:p>
        </p:txBody>
      </p:sp>
      <p:sp>
        <p:nvSpPr>
          <p:cNvPr id="52" name="Google Shape;52;p6"/>
          <p:cNvSpPr txBox="1"/>
          <p:nvPr/>
        </p:nvSpPr>
        <p:spPr>
          <a:xfrm>
            <a:off x="550611" y="6519742"/>
            <a:ext cx="5073601" cy="316602"/>
          </a:xfrm>
          <a:prstGeom prst="rect">
            <a:avLst/>
          </a:prstGeom>
          <a:noFill/>
          <a:ln>
            <a:noFill/>
          </a:ln>
        </p:spPr>
        <p:txBody>
          <a:bodyPr anchorCtr="0" anchor="ctr" bIns="56450" lIns="56450" spcFirstLastPara="1" rIns="56450" wrap="square" tIns="56450">
            <a:noAutofit/>
          </a:bodyPr>
          <a:lstStyle/>
          <a:p>
            <a:pPr indent="0" lvl="0" marL="0" marR="0" rtl="0" algn="l">
              <a:lnSpc>
                <a:spcPct val="100000"/>
              </a:lnSpc>
              <a:spcBef>
                <a:spcPts val="0"/>
              </a:spcBef>
              <a:spcAft>
                <a:spcPts val="0"/>
              </a:spcAft>
              <a:buClr>
                <a:srgbClr val="285472"/>
              </a:buClr>
              <a:buSzPts val="1300"/>
              <a:buFont typeface="Helvetica Neue Light"/>
              <a:buNone/>
            </a:pPr>
            <a:r>
              <a:rPr b="0" i="0" lang="en-US" sz="1300" u="none" cap="none" strike="noStrike">
                <a:solidFill>
                  <a:srgbClr val="285472"/>
                </a:solidFill>
                <a:latin typeface="Helvetica Neue Light"/>
                <a:ea typeface="Helvetica Neue Light"/>
                <a:cs typeface="Helvetica Neue Light"/>
                <a:sym typeface="Helvetica Neue Light"/>
              </a:rPr>
              <a:t>2019-07-17  </a:t>
            </a:r>
            <a:r>
              <a:rPr b="0" i="0" lang="en-US" sz="1300" u="none" cap="none" strike="noStrike">
                <a:solidFill>
                  <a:srgbClr val="285472"/>
                </a:solidFill>
                <a:latin typeface="Verdana"/>
                <a:ea typeface="Verdana"/>
                <a:cs typeface="Verdana"/>
                <a:sym typeface="Verdana"/>
              </a:rPr>
              <a:t>bit.ly/SO-Harvest</a:t>
            </a:r>
            <a:endParaRPr/>
          </a:p>
        </p:txBody>
      </p:sp>
      <p:pic>
        <p:nvPicPr>
          <p:cNvPr descr="Google Shape;12;p1" id="53" name="Google Shape;53;p6"/>
          <p:cNvPicPr preferRelativeResize="0"/>
          <p:nvPr/>
        </p:nvPicPr>
        <p:blipFill rotWithShape="1">
          <a:blip r:embed="rId2">
            <a:alphaModFix/>
          </a:blip>
          <a:srcRect b="0" l="0" r="0" t="0"/>
          <a:stretch/>
        </p:blipFill>
        <p:spPr>
          <a:xfrm>
            <a:off x="63138" y="6529820"/>
            <a:ext cx="476251" cy="222251"/>
          </a:xfrm>
          <a:prstGeom prst="rect">
            <a:avLst/>
          </a:prstGeom>
          <a:noFill/>
          <a:ln>
            <a:noFill/>
          </a:ln>
        </p:spPr>
      </p:pic>
      <p:cxnSp>
        <p:nvCxnSpPr>
          <p:cNvPr id="54" name="Google Shape;54;p6"/>
          <p:cNvCxnSpPr/>
          <p:nvPr/>
        </p:nvCxnSpPr>
        <p:spPr>
          <a:xfrm>
            <a:off x="4304110" y="801274"/>
            <a:ext cx="535801" cy="1"/>
          </a:xfrm>
          <a:prstGeom prst="straightConnector1">
            <a:avLst/>
          </a:prstGeom>
          <a:noFill/>
          <a:ln cap="flat" cmpd="sng" w="50800">
            <a:solidFill>
              <a:srgbClr val="357098"/>
            </a:solidFill>
            <a:prstDash val="solid"/>
            <a:miter lim="400000"/>
            <a:headEnd len="sm" w="sm" type="none"/>
            <a:tailEnd len="sm" w="sm" type="none"/>
          </a:ln>
        </p:spPr>
      </p:cxnSp>
      <p:sp>
        <p:nvSpPr>
          <p:cNvPr id="55" name="Google Shape;55;p6"/>
          <p:cNvSpPr/>
          <p:nvPr/>
        </p:nvSpPr>
        <p:spPr>
          <a:xfrm>
            <a:off x="8677209" y="6502065"/>
            <a:ext cx="396901" cy="362401"/>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300"/>
              <a:buFont typeface="Helvetica Neue Light"/>
              <a:buNone/>
            </a:pPr>
            <a:r>
              <a:t/>
            </a:r>
            <a:endParaRPr b="0" i="0" sz="1300" u="none" cap="none" strike="noStrike">
              <a:solidFill>
                <a:srgbClr val="FFFFFF"/>
              </a:solidFill>
              <a:latin typeface="Helvetica Neue Light"/>
              <a:ea typeface="Helvetica Neue Light"/>
              <a:cs typeface="Helvetica Neue Light"/>
              <a:sym typeface="Helvetica Neue Light"/>
            </a:endParaRPr>
          </a:p>
        </p:txBody>
      </p:sp>
      <p:pic>
        <p:nvPicPr>
          <p:cNvPr descr="Google Shape;54;p6" id="56" name="Google Shape;56;p6"/>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57" name="Google Shape;57;p6"/>
          <p:cNvSpPr txBox="1"/>
          <p:nvPr>
            <p:ph idx="1" type="body"/>
          </p:nvPr>
        </p:nvSpPr>
        <p:spPr>
          <a:xfrm>
            <a:off x="1143000" y="4174566"/>
            <a:ext cx="6858000" cy="1437301"/>
          </a:xfrm>
          <a:prstGeom prst="rect">
            <a:avLst/>
          </a:prstGeom>
          <a:noFill/>
          <a:ln>
            <a:noFill/>
          </a:ln>
        </p:spPr>
        <p:txBody>
          <a:bodyPr anchorCtr="0" anchor="t" bIns="45675" lIns="45675" spcFirstLastPara="1" rIns="45675" wrap="square" tIns="45675">
            <a:noAutofit/>
          </a:bodyPr>
          <a:lstStyle>
            <a:lvl1pPr indent="-228600" lvl="0" marL="457200" algn="ctr">
              <a:lnSpc>
                <a:spcPct val="100000"/>
              </a:lnSpc>
              <a:spcBef>
                <a:spcPts val="600"/>
              </a:spcBef>
              <a:spcAft>
                <a:spcPts val="0"/>
              </a:spcAft>
              <a:buClr>
                <a:srgbClr val="C2C2C2"/>
              </a:buClr>
              <a:buSzPts val="2400"/>
              <a:buFont typeface="Helvetica Neue Light"/>
              <a:buNone/>
              <a:defRPr i="1" sz="2400">
                <a:solidFill>
                  <a:srgbClr val="C2C2C2"/>
                </a:solidFill>
              </a:defRPr>
            </a:lvl1pPr>
            <a:lvl2pPr indent="-228600" lvl="1" marL="914400" algn="ctr">
              <a:lnSpc>
                <a:spcPct val="100000"/>
              </a:lnSpc>
              <a:spcBef>
                <a:spcPts val="600"/>
              </a:spcBef>
              <a:spcAft>
                <a:spcPts val="0"/>
              </a:spcAft>
              <a:buClr>
                <a:srgbClr val="C2C2C2"/>
              </a:buClr>
              <a:buSzPts val="2400"/>
              <a:buFont typeface="Helvetica Neue Light"/>
              <a:buNone/>
              <a:defRPr i="1" sz="2400">
                <a:solidFill>
                  <a:srgbClr val="C2C2C2"/>
                </a:solidFill>
              </a:defRPr>
            </a:lvl2pPr>
            <a:lvl3pPr indent="-228600" lvl="2" marL="1371600" algn="ctr">
              <a:lnSpc>
                <a:spcPct val="100000"/>
              </a:lnSpc>
              <a:spcBef>
                <a:spcPts val="600"/>
              </a:spcBef>
              <a:spcAft>
                <a:spcPts val="0"/>
              </a:spcAft>
              <a:buClr>
                <a:srgbClr val="C2C2C2"/>
              </a:buClr>
              <a:buSzPts val="2400"/>
              <a:buFont typeface="Helvetica Neue Light"/>
              <a:buNone/>
              <a:defRPr i="1" sz="2400">
                <a:solidFill>
                  <a:srgbClr val="C2C2C2"/>
                </a:solidFill>
              </a:defRPr>
            </a:lvl3pPr>
            <a:lvl4pPr indent="-228600" lvl="3" marL="1828800" algn="ctr">
              <a:lnSpc>
                <a:spcPct val="100000"/>
              </a:lnSpc>
              <a:spcBef>
                <a:spcPts val="600"/>
              </a:spcBef>
              <a:spcAft>
                <a:spcPts val="0"/>
              </a:spcAft>
              <a:buClr>
                <a:srgbClr val="C2C2C2"/>
              </a:buClr>
              <a:buSzPts val="2400"/>
              <a:buFont typeface="Helvetica Neue Light"/>
              <a:buNone/>
              <a:defRPr i="1" sz="2400">
                <a:solidFill>
                  <a:srgbClr val="C2C2C2"/>
                </a:solidFill>
              </a:defRPr>
            </a:lvl4pPr>
            <a:lvl5pPr indent="-228600" lvl="4" marL="2286000" algn="ctr">
              <a:lnSpc>
                <a:spcPct val="100000"/>
              </a:lnSpc>
              <a:spcBef>
                <a:spcPts val="600"/>
              </a:spcBef>
              <a:spcAft>
                <a:spcPts val="0"/>
              </a:spcAft>
              <a:buClr>
                <a:srgbClr val="C2C2C2"/>
              </a:buClr>
              <a:buSzPts val="2400"/>
              <a:buFont typeface="Helvetica Neue Light"/>
              <a:buNone/>
              <a:defRPr i="1" sz="2400">
                <a:solidFill>
                  <a:srgbClr val="C2C2C2"/>
                </a:solidFill>
              </a:defRPr>
            </a:lvl5pPr>
            <a:lvl6pPr indent="-228600" lvl="5" marL="2743200" algn="l">
              <a:lnSpc>
                <a:spcPct val="100000"/>
              </a:lnSpc>
              <a:spcBef>
                <a:spcPts val="0"/>
              </a:spcBef>
              <a:spcAft>
                <a:spcPts val="0"/>
              </a:spcAft>
              <a:buClr>
                <a:srgbClr val="646B7A"/>
              </a:buClr>
              <a:buSzPts val="1800"/>
              <a:buNone/>
              <a:defRPr/>
            </a:lvl6pPr>
            <a:lvl7pPr indent="-228600" lvl="6" marL="3200400" algn="l">
              <a:lnSpc>
                <a:spcPct val="100000"/>
              </a:lnSpc>
              <a:spcBef>
                <a:spcPts val="0"/>
              </a:spcBef>
              <a:spcAft>
                <a:spcPts val="0"/>
              </a:spcAft>
              <a:buClr>
                <a:srgbClr val="646B7A"/>
              </a:buClr>
              <a:buSzPts val="1800"/>
              <a:buNone/>
              <a:defRPr/>
            </a:lvl7pPr>
            <a:lvl8pPr indent="-228600" lvl="7" marL="3657600" algn="l">
              <a:lnSpc>
                <a:spcPct val="100000"/>
              </a:lnSpc>
              <a:spcBef>
                <a:spcPts val="0"/>
              </a:spcBef>
              <a:spcAft>
                <a:spcPts val="0"/>
              </a:spcAft>
              <a:buClr>
                <a:srgbClr val="646B7A"/>
              </a:buClr>
              <a:buSzPts val="1800"/>
              <a:buNone/>
              <a:defRPr/>
            </a:lvl8pPr>
            <a:lvl9pPr indent="-228600" lvl="8" marL="4114800" algn="l">
              <a:lnSpc>
                <a:spcPct val="100000"/>
              </a:lnSpc>
              <a:spcBef>
                <a:spcPts val="0"/>
              </a:spcBef>
              <a:spcAft>
                <a:spcPts val="0"/>
              </a:spcAft>
              <a:buClr>
                <a:srgbClr val="646B7A"/>
              </a:buClr>
              <a:buSzPts val="1800"/>
              <a:buNone/>
              <a:defRPr/>
            </a:lvl9pPr>
          </a:lstStyle>
          <a:p/>
        </p:txBody>
      </p:sp>
      <p:sp>
        <p:nvSpPr>
          <p:cNvPr id="58" name="Google Shape;58;p6"/>
          <p:cNvSpPr txBox="1"/>
          <p:nvPr>
            <p:ph idx="12" type="sldNum"/>
          </p:nvPr>
        </p:nvSpPr>
        <p:spPr>
          <a:xfrm>
            <a:off x="4406990" y="6370172"/>
            <a:ext cx="330121" cy="313354"/>
          </a:xfrm>
          <a:prstGeom prst="rect">
            <a:avLst/>
          </a:prstGeom>
          <a:noFill/>
          <a:ln>
            <a:noFill/>
          </a:ln>
        </p:spPr>
        <p:txBody>
          <a:bodyPr anchorCtr="0" anchor="ctr" bIns="45675" lIns="45675" spcFirstLastPara="1" rIns="45675" wrap="square" tIns="45675">
            <a:noAutofit/>
          </a:bodyPr>
          <a:lstStyle>
            <a:lvl1pPr indent="0" lvl="0" marL="0" marR="0" algn="ctr">
              <a:lnSpc>
                <a:spcPct val="100000"/>
              </a:lnSpc>
              <a:spcBef>
                <a:spcPts val="0"/>
              </a:spcBef>
              <a:spcAft>
                <a:spcPts val="0"/>
              </a:spcAft>
              <a:buClr>
                <a:srgbClr val="535353"/>
              </a:buClr>
              <a:buSzPts val="1600"/>
              <a:buFont typeface="Arial"/>
              <a:buNone/>
              <a:defRPr sz="1600">
                <a:solidFill>
                  <a:srgbClr val="535353"/>
                </a:solidFill>
                <a:latin typeface="Arial"/>
                <a:ea typeface="Arial"/>
                <a:cs typeface="Arial"/>
                <a:sym typeface="Arial"/>
              </a:defRPr>
            </a:lvl1pPr>
            <a:lvl2pPr indent="0" lvl="1" marL="0" marR="0" algn="ctr">
              <a:lnSpc>
                <a:spcPct val="100000"/>
              </a:lnSpc>
              <a:spcBef>
                <a:spcPts val="0"/>
              </a:spcBef>
              <a:spcAft>
                <a:spcPts val="0"/>
              </a:spcAft>
              <a:buClr>
                <a:srgbClr val="535353"/>
              </a:buClr>
              <a:buSzPts val="1600"/>
              <a:buFont typeface="Arial"/>
              <a:buNone/>
              <a:defRPr sz="1600">
                <a:solidFill>
                  <a:srgbClr val="535353"/>
                </a:solidFill>
                <a:latin typeface="Arial"/>
                <a:ea typeface="Arial"/>
                <a:cs typeface="Arial"/>
                <a:sym typeface="Arial"/>
              </a:defRPr>
            </a:lvl2pPr>
            <a:lvl3pPr indent="0" lvl="2" marL="0" marR="0" algn="ctr">
              <a:lnSpc>
                <a:spcPct val="100000"/>
              </a:lnSpc>
              <a:spcBef>
                <a:spcPts val="0"/>
              </a:spcBef>
              <a:spcAft>
                <a:spcPts val="0"/>
              </a:spcAft>
              <a:buClr>
                <a:srgbClr val="535353"/>
              </a:buClr>
              <a:buSzPts val="1600"/>
              <a:buFont typeface="Arial"/>
              <a:buNone/>
              <a:defRPr sz="1600">
                <a:solidFill>
                  <a:srgbClr val="535353"/>
                </a:solidFill>
                <a:latin typeface="Arial"/>
                <a:ea typeface="Arial"/>
                <a:cs typeface="Arial"/>
                <a:sym typeface="Arial"/>
              </a:defRPr>
            </a:lvl3pPr>
            <a:lvl4pPr indent="0" lvl="3" marL="0" marR="0" algn="ctr">
              <a:lnSpc>
                <a:spcPct val="100000"/>
              </a:lnSpc>
              <a:spcBef>
                <a:spcPts val="0"/>
              </a:spcBef>
              <a:spcAft>
                <a:spcPts val="0"/>
              </a:spcAft>
              <a:buClr>
                <a:srgbClr val="535353"/>
              </a:buClr>
              <a:buSzPts val="1600"/>
              <a:buFont typeface="Arial"/>
              <a:buNone/>
              <a:defRPr sz="1600">
                <a:solidFill>
                  <a:srgbClr val="535353"/>
                </a:solidFill>
                <a:latin typeface="Arial"/>
                <a:ea typeface="Arial"/>
                <a:cs typeface="Arial"/>
                <a:sym typeface="Arial"/>
              </a:defRPr>
            </a:lvl4pPr>
            <a:lvl5pPr indent="0" lvl="4" marL="0" marR="0" algn="ctr">
              <a:lnSpc>
                <a:spcPct val="100000"/>
              </a:lnSpc>
              <a:spcBef>
                <a:spcPts val="0"/>
              </a:spcBef>
              <a:spcAft>
                <a:spcPts val="0"/>
              </a:spcAft>
              <a:buClr>
                <a:srgbClr val="535353"/>
              </a:buClr>
              <a:buSzPts val="1600"/>
              <a:buFont typeface="Arial"/>
              <a:buNone/>
              <a:defRPr sz="1600">
                <a:solidFill>
                  <a:srgbClr val="535353"/>
                </a:solidFill>
                <a:latin typeface="Arial"/>
                <a:ea typeface="Arial"/>
                <a:cs typeface="Arial"/>
                <a:sym typeface="Arial"/>
              </a:defRPr>
            </a:lvl5pPr>
            <a:lvl6pPr indent="0" lvl="5" marL="0" marR="0" algn="ctr">
              <a:lnSpc>
                <a:spcPct val="100000"/>
              </a:lnSpc>
              <a:spcBef>
                <a:spcPts val="0"/>
              </a:spcBef>
              <a:spcAft>
                <a:spcPts val="0"/>
              </a:spcAft>
              <a:buClr>
                <a:srgbClr val="535353"/>
              </a:buClr>
              <a:buSzPts val="1600"/>
              <a:buFont typeface="Arial"/>
              <a:buNone/>
              <a:defRPr sz="1600">
                <a:solidFill>
                  <a:srgbClr val="535353"/>
                </a:solidFill>
                <a:latin typeface="Arial"/>
                <a:ea typeface="Arial"/>
                <a:cs typeface="Arial"/>
                <a:sym typeface="Arial"/>
              </a:defRPr>
            </a:lvl6pPr>
            <a:lvl7pPr indent="0" lvl="6" marL="0" marR="0" algn="ctr">
              <a:lnSpc>
                <a:spcPct val="100000"/>
              </a:lnSpc>
              <a:spcBef>
                <a:spcPts val="0"/>
              </a:spcBef>
              <a:spcAft>
                <a:spcPts val="0"/>
              </a:spcAft>
              <a:buClr>
                <a:srgbClr val="535353"/>
              </a:buClr>
              <a:buSzPts val="1600"/>
              <a:buFont typeface="Arial"/>
              <a:buNone/>
              <a:defRPr sz="1600">
                <a:solidFill>
                  <a:srgbClr val="535353"/>
                </a:solidFill>
                <a:latin typeface="Arial"/>
                <a:ea typeface="Arial"/>
                <a:cs typeface="Arial"/>
                <a:sym typeface="Arial"/>
              </a:defRPr>
            </a:lvl7pPr>
            <a:lvl8pPr indent="0" lvl="7" marL="0" marR="0" algn="ctr">
              <a:lnSpc>
                <a:spcPct val="100000"/>
              </a:lnSpc>
              <a:spcBef>
                <a:spcPts val="0"/>
              </a:spcBef>
              <a:spcAft>
                <a:spcPts val="0"/>
              </a:spcAft>
              <a:buClr>
                <a:srgbClr val="535353"/>
              </a:buClr>
              <a:buSzPts val="1600"/>
              <a:buFont typeface="Arial"/>
              <a:buNone/>
              <a:defRPr sz="1600">
                <a:solidFill>
                  <a:srgbClr val="535353"/>
                </a:solidFill>
                <a:latin typeface="Arial"/>
                <a:ea typeface="Arial"/>
                <a:cs typeface="Arial"/>
                <a:sym typeface="Arial"/>
              </a:defRPr>
            </a:lvl8pPr>
            <a:lvl9pPr indent="0" lvl="8" marL="0" marR="0" algn="ctr">
              <a:lnSpc>
                <a:spcPct val="100000"/>
              </a:lnSpc>
              <a:spcBef>
                <a:spcPts val="0"/>
              </a:spcBef>
              <a:spcAft>
                <a:spcPts val="0"/>
              </a:spcAft>
              <a:buClr>
                <a:srgbClr val="535353"/>
              </a:buClr>
              <a:buSzPts val="1600"/>
              <a:buFont typeface="Arial"/>
              <a:buNone/>
              <a:defRPr sz="1600">
                <a:solidFill>
                  <a:srgbClr val="535353"/>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sz="1000">
              <a:solidFill>
                <a:srgbClr val="285472"/>
              </a:solidFill>
              <a:latin typeface="Raleway"/>
              <a:ea typeface="Raleway"/>
              <a:cs typeface="Raleway"/>
              <a:sym typeface="Raleway"/>
            </a:endParaRPr>
          </a:p>
        </p:txBody>
      </p:sp>
      <p:sp>
        <p:nvSpPr>
          <p:cNvPr id="59" name="Google Shape;59;p6"/>
          <p:cNvSpPr txBox="1"/>
          <p:nvPr>
            <p:ph type="title"/>
          </p:nvPr>
        </p:nvSpPr>
        <p:spPr>
          <a:xfrm>
            <a:off x="685800" y="1687139"/>
            <a:ext cx="7772400" cy="2324401"/>
          </a:xfrm>
          <a:prstGeom prst="rect">
            <a:avLst/>
          </a:prstGeom>
          <a:noFill/>
          <a:ln>
            <a:noFill/>
          </a:ln>
        </p:spPr>
        <p:txBody>
          <a:bodyPr anchorCtr="0" anchor="b" bIns="45675" lIns="45675" spcFirstLastPara="1" rIns="45675" wrap="square" tIns="45675">
            <a:noAutofit/>
          </a:bodyPr>
          <a:lstStyle>
            <a:lvl1pPr lvl="0" algn="ctr">
              <a:lnSpc>
                <a:spcPct val="100000"/>
              </a:lnSpc>
              <a:spcBef>
                <a:spcPts val="0"/>
              </a:spcBef>
              <a:spcAft>
                <a:spcPts val="0"/>
              </a:spcAft>
              <a:buClr>
                <a:srgbClr val="FFFFFF"/>
              </a:buClr>
              <a:buSzPts val="4800"/>
              <a:buFont typeface="Helvetica Neue Light"/>
              <a:buNone/>
              <a:defRPr sz="4800">
                <a:solidFill>
                  <a:srgbClr val="FFFFFF"/>
                </a:solidFill>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pic>
        <p:nvPicPr>
          <p:cNvPr descr="Google Shape;58;p6" id="60" name="Google Shape;60;p6"/>
          <p:cNvPicPr preferRelativeResize="0"/>
          <p:nvPr/>
        </p:nvPicPr>
        <p:blipFill rotWithShape="1">
          <a:blip r:embed="rId4">
            <a:alphaModFix/>
          </a:blip>
          <a:srcRect b="0" l="0" r="0" t="0"/>
          <a:stretch/>
        </p:blipFill>
        <p:spPr>
          <a:xfrm>
            <a:off x="6861243" y="273003"/>
            <a:ext cx="2029445" cy="761043"/>
          </a:xfrm>
          <a:prstGeom prst="rect">
            <a:avLst/>
          </a:prstGeom>
          <a:noFill/>
          <a:ln>
            <a:noFill/>
          </a:ln>
        </p:spPr>
      </p:pic>
      <p:grpSp>
        <p:nvGrpSpPr>
          <p:cNvPr id="61" name="Google Shape;61;p6"/>
          <p:cNvGrpSpPr/>
          <p:nvPr/>
        </p:nvGrpSpPr>
        <p:grpSpPr>
          <a:xfrm>
            <a:off x="306622" y="5870466"/>
            <a:ext cx="836337" cy="841376"/>
            <a:chOff x="0" y="0"/>
            <a:chExt cx="836336" cy="841375"/>
          </a:xfrm>
        </p:grpSpPr>
        <p:sp>
          <p:nvSpPr>
            <p:cNvPr id="62" name="Google Shape;62;p6"/>
            <p:cNvSpPr/>
            <p:nvPr/>
          </p:nvSpPr>
          <p:spPr>
            <a:xfrm>
              <a:off x="133122" y="139985"/>
              <a:ext cx="527865" cy="527865"/>
            </a:xfrm>
            <a:prstGeom prst="ellipse">
              <a:avLst/>
            </a:prstGeom>
            <a:solidFill>
              <a:srgbClr val="FFFFFF"/>
            </a:solidFill>
            <a:ln cap="flat" cmpd="sng" w="10775">
              <a:solidFill>
                <a:srgbClr val="613E90"/>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descr="Google Shape;61;p6" id="63" name="Google Shape;63;p6"/>
            <p:cNvPicPr preferRelativeResize="0"/>
            <p:nvPr/>
          </p:nvPicPr>
          <p:blipFill rotWithShape="1">
            <a:blip r:embed="rId5">
              <a:alphaModFix/>
            </a:blip>
            <a:srcRect b="0" l="0" r="0" t="0"/>
            <a:stretch/>
          </p:blipFill>
          <p:spPr>
            <a:xfrm>
              <a:off x="0" y="0"/>
              <a:ext cx="836336" cy="841375"/>
            </a:xfrm>
            <a:prstGeom prst="rect">
              <a:avLst/>
            </a:prstGeom>
            <a:noFill/>
            <a:ln>
              <a:noFill/>
            </a:ln>
          </p:spPr>
        </p:pic>
      </p:grpSp>
      <p:sp>
        <p:nvSpPr>
          <p:cNvPr id="64" name="Google Shape;64;p6"/>
          <p:cNvSpPr txBox="1"/>
          <p:nvPr/>
        </p:nvSpPr>
        <p:spPr>
          <a:xfrm>
            <a:off x="1245223" y="5941435"/>
            <a:ext cx="1949751" cy="617322"/>
          </a:xfrm>
          <a:prstGeom prst="rect">
            <a:avLst/>
          </a:prstGeom>
          <a:noFill/>
          <a:ln>
            <a:noFill/>
          </a:ln>
        </p:spPr>
        <p:txBody>
          <a:bodyPr anchorCtr="0" anchor="t" bIns="45675" lIns="45675" spcFirstLastPara="1" rIns="45675" wrap="square" tIns="45675">
            <a:noAutofit/>
          </a:bodyPr>
          <a:lstStyle/>
          <a:p>
            <a:pPr indent="0" lvl="0" marL="0" marR="0" rtl="0" algn="l">
              <a:lnSpc>
                <a:spcPct val="100000"/>
              </a:lnSpc>
              <a:spcBef>
                <a:spcPts val="0"/>
              </a:spcBef>
              <a:spcAft>
                <a:spcPts val="0"/>
              </a:spcAft>
              <a:buClr>
                <a:srgbClr val="FFFFFF"/>
              </a:buClr>
              <a:buSzPts val="1800"/>
              <a:buFont typeface="Arial"/>
              <a:buNone/>
            </a:pPr>
            <a:r>
              <a:rPr b="0" i="0" lang="en-US" sz="1800" u="none" cap="none" strike="noStrike">
                <a:solidFill>
                  <a:srgbClr val="FFFFFF"/>
                </a:solidFill>
                <a:latin typeface="Arial"/>
                <a:ea typeface="Arial"/>
                <a:cs typeface="Arial"/>
                <a:sym typeface="Arial"/>
              </a:rPr>
              <a:t>Award Number </a:t>
            </a:r>
            <a:endParaRPr/>
          </a:p>
          <a:p>
            <a:pPr indent="0" lvl="0" marL="0" marR="0" rtl="0" algn="l">
              <a:lnSpc>
                <a:spcPct val="100000"/>
              </a:lnSpc>
              <a:spcBef>
                <a:spcPts val="0"/>
              </a:spcBef>
              <a:spcAft>
                <a:spcPts val="0"/>
              </a:spcAft>
              <a:buClr>
                <a:srgbClr val="FFFFFF"/>
              </a:buClr>
              <a:buSzPts val="1800"/>
              <a:buFont typeface="Arial"/>
              <a:buNone/>
            </a:pPr>
            <a:r>
              <a:rPr b="0" i="0" lang="en-US" sz="1800" u="none" cap="none" strike="noStrike">
                <a:solidFill>
                  <a:srgbClr val="FFFFFF"/>
                </a:solidFill>
                <a:latin typeface="Arial"/>
                <a:ea typeface="Arial"/>
                <a:cs typeface="Arial"/>
                <a:sym typeface="Arial"/>
              </a:rPr>
              <a:t>ACI-1547611</a:t>
            </a:r>
            <a:endParaRPr/>
          </a:p>
        </p:txBody>
      </p:sp>
      <p:pic>
        <p:nvPicPr>
          <p:cNvPr descr="Google Shape;63;p6" id="65" name="Google Shape;65;p6"/>
          <p:cNvPicPr preferRelativeResize="0"/>
          <p:nvPr/>
        </p:nvPicPr>
        <p:blipFill rotWithShape="1">
          <a:blip r:embed="rId6">
            <a:alphaModFix/>
          </a:blip>
          <a:srcRect b="0" l="0" r="0" t="0"/>
          <a:stretch/>
        </p:blipFill>
        <p:spPr>
          <a:xfrm>
            <a:off x="130725" y="109597"/>
            <a:ext cx="5352753" cy="14509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 showMasterSp="0" type="twoObj">
  <p:cSld name="TWO_OBJECTS">
    <p:spTree>
      <p:nvGrpSpPr>
        <p:cNvPr id="66" name="Shape 66"/>
        <p:cNvGrpSpPr/>
        <p:nvPr/>
      </p:nvGrpSpPr>
      <p:grpSpPr>
        <a:xfrm>
          <a:off x="0" y="0"/>
          <a:ext cx="0" cy="0"/>
          <a:chOff x="0" y="0"/>
          <a:chExt cx="0" cy="0"/>
        </a:xfrm>
      </p:grpSpPr>
      <p:sp>
        <p:nvSpPr>
          <p:cNvPr id="67" name="Google Shape;67;p7"/>
          <p:cNvSpPr/>
          <p:nvPr/>
        </p:nvSpPr>
        <p:spPr>
          <a:xfrm>
            <a:off x="8677209" y="6502065"/>
            <a:ext cx="396901" cy="362401"/>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300"/>
              <a:buFont typeface="Helvetica Neue Light"/>
              <a:buNone/>
            </a:pPr>
            <a:r>
              <a:t/>
            </a:r>
            <a:endParaRPr b="0" i="0" sz="1300" u="none" cap="none" strike="noStrike">
              <a:solidFill>
                <a:srgbClr val="FFFFFF"/>
              </a:solidFill>
              <a:latin typeface="Helvetica Neue Light"/>
              <a:ea typeface="Helvetica Neue Light"/>
              <a:cs typeface="Helvetica Neue Light"/>
              <a:sym typeface="Helvetica Neue Light"/>
            </a:endParaRPr>
          </a:p>
        </p:txBody>
      </p:sp>
      <p:sp>
        <p:nvSpPr>
          <p:cNvPr id="68" name="Google Shape;68;p7"/>
          <p:cNvSpPr txBox="1"/>
          <p:nvPr/>
        </p:nvSpPr>
        <p:spPr>
          <a:xfrm>
            <a:off x="550611" y="6519742"/>
            <a:ext cx="5073601" cy="316602"/>
          </a:xfrm>
          <a:prstGeom prst="rect">
            <a:avLst/>
          </a:prstGeom>
          <a:noFill/>
          <a:ln>
            <a:noFill/>
          </a:ln>
        </p:spPr>
        <p:txBody>
          <a:bodyPr anchorCtr="0" anchor="ctr" bIns="56450" lIns="56450" spcFirstLastPara="1" rIns="56450" wrap="square" tIns="56450">
            <a:noAutofit/>
          </a:bodyPr>
          <a:lstStyle/>
          <a:p>
            <a:pPr indent="0" lvl="0" marL="0" marR="0" rtl="0" algn="l">
              <a:lnSpc>
                <a:spcPct val="100000"/>
              </a:lnSpc>
              <a:spcBef>
                <a:spcPts val="0"/>
              </a:spcBef>
              <a:spcAft>
                <a:spcPts val="0"/>
              </a:spcAft>
              <a:buClr>
                <a:srgbClr val="285472"/>
              </a:buClr>
              <a:buSzPts val="1300"/>
              <a:buFont typeface="Helvetica Neue Light"/>
              <a:buNone/>
            </a:pPr>
            <a:r>
              <a:rPr b="0" i="0" lang="en-US" sz="1300" u="none" cap="none" strike="noStrike">
                <a:solidFill>
                  <a:srgbClr val="285472"/>
                </a:solidFill>
                <a:latin typeface="Helvetica Neue Light"/>
                <a:ea typeface="Helvetica Neue Light"/>
                <a:cs typeface="Helvetica Neue Light"/>
                <a:sym typeface="Helvetica Neue Light"/>
              </a:rPr>
              <a:t>2019-07-17  </a:t>
            </a:r>
            <a:r>
              <a:rPr b="0" i="0" lang="en-US" sz="1300" u="none" cap="none" strike="noStrike">
                <a:solidFill>
                  <a:srgbClr val="285472"/>
                </a:solidFill>
                <a:latin typeface="Verdana"/>
                <a:ea typeface="Verdana"/>
                <a:cs typeface="Verdana"/>
                <a:sym typeface="Verdana"/>
              </a:rPr>
              <a:t>bit.ly/SO-Harvest</a:t>
            </a:r>
            <a:endParaRPr/>
          </a:p>
        </p:txBody>
      </p:sp>
      <p:pic>
        <p:nvPicPr>
          <p:cNvPr descr="Google Shape;12;p1" id="69" name="Google Shape;69;p7"/>
          <p:cNvPicPr preferRelativeResize="0"/>
          <p:nvPr/>
        </p:nvPicPr>
        <p:blipFill rotWithShape="1">
          <a:blip r:embed="rId2">
            <a:alphaModFix/>
          </a:blip>
          <a:srcRect b="0" l="0" r="0" t="0"/>
          <a:stretch/>
        </p:blipFill>
        <p:spPr>
          <a:xfrm>
            <a:off x="63138" y="6529820"/>
            <a:ext cx="476251" cy="222251"/>
          </a:xfrm>
          <a:prstGeom prst="rect">
            <a:avLst/>
          </a:prstGeom>
          <a:noFill/>
          <a:ln>
            <a:noFill/>
          </a:ln>
        </p:spPr>
      </p:pic>
      <p:cxnSp>
        <p:nvCxnSpPr>
          <p:cNvPr id="70" name="Google Shape;70;p7"/>
          <p:cNvCxnSpPr/>
          <p:nvPr/>
        </p:nvCxnSpPr>
        <p:spPr>
          <a:xfrm>
            <a:off x="4304110" y="801274"/>
            <a:ext cx="535801" cy="1"/>
          </a:xfrm>
          <a:prstGeom prst="straightConnector1">
            <a:avLst/>
          </a:prstGeom>
          <a:noFill/>
          <a:ln cap="flat" cmpd="sng" w="50800">
            <a:solidFill>
              <a:srgbClr val="357098"/>
            </a:solidFill>
            <a:prstDash val="solid"/>
            <a:miter lim="400000"/>
            <a:headEnd len="sm" w="sm" type="none"/>
            <a:tailEnd len="sm" w="sm" type="none"/>
          </a:ln>
        </p:spPr>
      </p:cxnSp>
      <p:sp>
        <p:nvSpPr>
          <p:cNvPr id="71" name="Google Shape;71;p7"/>
          <p:cNvSpPr/>
          <p:nvPr/>
        </p:nvSpPr>
        <p:spPr>
          <a:xfrm>
            <a:off x="8677209" y="6502065"/>
            <a:ext cx="396901" cy="362401"/>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300"/>
              <a:buFont typeface="Helvetica Neue Light"/>
              <a:buNone/>
            </a:pPr>
            <a:r>
              <a:t/>
            </a:r>
            <a:endParaRPr b="0" i="0" sz="1300" u="none" cap="none" strike="noStrike">
              <a:solidFill>
                <a:srgbClr val="FFFFFF"/>
              </a:solidFill>
              <a:latin typeface="Helvetica Neue Light"/>
              <a:ea typeface="Helvetica Neue Light"/>
              <a:cs typeface="Helvetica Neue Light"/>
              <a:sym typeface="Helvetica Neue Light"/>
            </a:endParaRPr>
          </a:p>
        </p:txBody>
      </p:sp>
      <p:sp>
        <p:nvSpPr>
          <p:cNvPr id="72" name="Google Shape;72;p7"/>
          <p:cNvSpPr txBox="1"/>
          <p:nvPr>
            <p:ph type="title"/>
          </p:nvPr>
        </p:nvSpPr>
        <p:spPr>
          <a:xfrm>
            <a:off x="457200" y="168687"/>
            <a:ext cx="8229600" cy="1097401"/>
          </a:xfrm>
          <a:prstGeom prst="rect">
            <a:avLst/>
          </a:prstGeom>
          <a:noFill/>
          <a:ln>
            <a:noFill/>
          </a:ln>
        </p:spPr>
        <p:txBody>
          <a:bodyPr anchorCtr="0" anchor="ctr" bIns="45675" lIns="45675" spcFirstLastPara="1" rIns="45675" wrap="square" tIns="45675">
            <a:noAutofit/>
          </a:bodyPr>
          <a:lstStyle>
            <a:lvl1pPr lvl="0" algn="l">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73" name="Google Shape;73;p7"/>
          <p:cNvSpPr txBox="1"/>
          <p:nvPr>
            <p:ph idx="1" type="body"/>
          </p:nvPr>
        </p:nvSpPr>
        <p:spPr>
          <a:xfrm>
            <a:off x="457200" y="1385047"/>
            <a:ext cx="4057800" cy="4614301"/>
          </a:xfrm>
          <a:prstGeom prst="rect">
            <a:avLst/>
          </a:prstGeom>
          <a:noFill/>
          <a:ln>
            <a:noFill/>
          </a:ln>
        </p:spPr>
        <p:txBody>
          <a:bodyPr anchorCtr="0" anchor="t" bIns="45675" lIns="45675" spcFirstLastPara="1" rIns="45675" wrap="square" tIns="45675">
            <a:noAutofit/>
          </a:bodyPr>
          <a:lstStyle>
            <a:lvl1pPr indent="-381000" lvl="0" marL="457200" algn="l">
              <a:lnSpc>
                <a:spcPct val="100000"/>
              </a:lnSpc>
              <a:spcBef>
                <a:spcPts val="1000"/>
              </a:spcBef>
              <a:spcAft>
                <a:spcPts val="0"/>
              </a:spcAft>
              <a:buClr>
                <a:srgbClr val="646B7A"/>
              </a:buClr>
              <a:buSzPts val="2400"/>
              <a:buFont typeface="Helvetica Neue Light"/>
              <a:buChar char="•"/>
              <a:defRPr sz="2400"/>
            </a:lvl1pPr>
            <a:lvl2pPr indent="-381000" lvl="1" marL="914400" algn="l">
              <a:lnSpc>
                <a:spcPct val="100000"/>
              </a:lnSpc>
              <a:spcBef>
                <a:spcPts val="1000"/>
              </a:spcBef>
              <a:spcAft>
                <a:spcPts val="0"/>
              </a:spcAft>
              <a:buClr>
                <a:srgbClr val="646B7A"/>
              </a:buClr>
              <a:buSzPts val="2400"/>
              <a:buFont typeface="Helvetica Neue Light"/>
              <a:buChar char="•"/>
              <a:defRPr sz="2400"/>
            </a:lvl2pPr>
            <a:lvl3pPr indent="-381000" lvl="2" marL="1371600" algn="l">
              <a:lnSpc>
                <a:spcPct val="100000"/>
              </a:lnSpc>
              <a:spcBef>
                <a:spcPts val="1000"/>
              </a:spcBef>
              <a:spcAft>
                <a:spcPts val="0"/>
              </a:spcAft>
              <a:buClr>
                <a:srgbClr val="646B7A"/>
              </a:buClr>
              <a:buSzPts val="2400"/>
              <a:buFont typeface="Helvetica Neue Light"/>
              <a:buChar char="•"/>
              <a:defRPr sz="2400"/>
            </a:lvl3pPr>
            <a:lvl4pPr indent="-381000" lvl="3" marL="1828800" algn="l">
              <a:lnSpc>
                <a:spcPct val="100000"/>
              </a:lnSpc>
              <a:spcBef>
                <a:spcPts val="1000"/>
              </a:spcBef>
              <a:spcAft>
                <a:spcPts val="0"/>
              </a:spcAft>
              <a:buClr>
                <a:srgbClr val="646B7A"/>
              </a:buClr>
              <a:buSzPts val="2400"/>
              <a:buFont typeface="Helvetica Neue Light"/>
              <a:buChar char="•"/>
              <a:defRPr sz="2400"/>
            </a:lvl4pPr>
            <a:lvl5pPr indent="-381000" lvl="4" marL="2286000" algn="l">
              <a:lnSpc>
                <a:spcPct val="100000"/>
              </a:lnSpc>
              <a:spcBef>
                <a:spcPts val="1000"/>
              </a:spcBef>
              <a:spcAft>
                <a:spcPts val="0"/>
              </a:spcAft>
              <a:buClr>
                <a:srgbClr val="646B7A"/>
              </a:buClr>
              <a:buSzPts val="2400"/>
              <a:buFont typeface="Helvetica Neue Light"/>
              <a:buChar char="•"/>
              <a:defRPr sz="2400"/>
            </a:lvl5pPr>
            <a:lvl6pPr indent="-228600" lvl="5" marL="2743200" algn="l">
              <a:lnSpc>
                <a:spcPct val="100000"/>
              </a:lnSpc>
              <a:spcBef>
                <a:spcPts val="0"/>
              </a:spcBef>
              <a:spcAft>
                <a:spcPts val="0"/>
              </a:spcAft>
              <a:buClr>
                <a:srgbClr val="646B7A"/>
              </a:buClr>
              <a:buSzPts val="1800"/>
              <a:buNone/>
              <a:defRPr/>
            </a:lvl6pPr>
            <a:lvl7pPr indent="-228600" lvl="6" marL="3200400" algn="l">
              <a:lnSpc>
                <a:spcPct val="100000"/>
              </a:lnSpc>
              <a:spcBef>
                <a:spcPts val="0"/>
              </a:spcBef>
              <a:spcAft>
                <a:spcPts val="0"/>
              </a:spcAft>
              <a:buClr>
                <a:srgbClr val="646B7A"/>
              </a:buClr>
              <a:buSzPts val="1800"/>
              <a:buNone/>
              <a:defRPr/>
            </a:lvl7pPr>
            <a:lvl8pPr indent="-228600" lvl="7" marL="3657600" algn="l">
              <a:lnSpc>
                <a:spcPct val="100000"/>
              </a:lnSpc>
              <a:spcBef>
                <a:spcPts val="0"/>
              </a:spcBef>
              <a:spcAft>
                <a:spcPts val="0"/>
              </a:spcAft>
              <a:buClr>
                <a:srgbClr val="646B7A"/>
              </a:buClr>
              <a:buSzPts val="1800"/>
              <a:buNone/>
              <a:defRPr/>
            </a:lvl8pPr>
            <a:lvl9pPr indent="-228600" lvl="8" marL="4114800" algn="l">
              <a:lnSpc>
                <a:spcPct val="100000"/>
              </a:lnSpc>
              <a:spcBef>
                <a:spcPts val="0"/>
              </a:spcBef>
              <a:spcAft>
                <a:spcPts val="0"/>
              </a:spcAft>
              <a:buClr>
                <a:srgbClr val="646B7A"/>
              </a:buClr>
              <a:buSzPts val="1800"/>
              <a:buNone/>
              <a:defRPr/>
            </a:lvl9pPr>
          </a:lstStyle>
          <a:p/>
        </p:txBody>
      </p:sp>
      <p:sp>
        <p:nvSpPr>
          <p:cNvPr id="74" name="Google Shape;74;p7"/>
          <p:cNvSpPr txBox="1"/>
          <p:nvPr>
            <p:ph idx="2" type="body"/>
          </p:nvPr>
        </p:nvSpPr>
        <p:spPr>
          <a:xfrm>
            <a:off x="4629150" y="1385046"/>
            <a:ext cx="4057800" cy="4614302"/>
          </a:xfrm>
          <a:prstGeom prst="rect">
            <a:avLst/>
          </a:prstGeom>
          <a:noFill/>
          <a:ln>
            <a:noFill/>
          </a:ln>
        </p:spPr>
        <p:txBody>
          <a:bodyPr anchorCtr="0" anchor="t" bIns="45675" lIns="45675" spcFirstLastPara="1" rIns="45675" wrap="square" tIns="45675">
            <a:noAutofit/>
          </a:bodyPr>
          <a:lstStyle>
            <a:lvl1pPr indent="-228600" lvl="0" marL="457200" algn="l">
              <a:lnSpc>
                <a:spcPct val="100000"/>
              </a:lnSpc>
              <a:spcBef>
                <a:spcPts val="0"/>
              </a:spcBef>
              <a:spcAft>
                <a:spcPts val="0"/>
              </a:spcAft>
              <a:buClr>
                <a:srgbClr val="646B7A"/>
              </a:buClr>
              <a:buSzPts val="1800"/>
              <a:buNone/>
              <a:defRPr/>
            </a:lvl1pPr>
            <a:lvl2pPr indent="-368300" lvl="1" marL="914400" algn="l">
              <a:lnSpc>
                <a:spcPct val="100000"/>
              </a:lnSpc>
              <a:spcBef>
                <a:spcPts val="0"/>
              </a:spcBef>
              <a:spcAft>
                <a:spcPts val="0"/>
              </a:spcAft>
              <a:buClr>
                <a:srgbClr val="646B7A"/>
              </a:buClr>
              <a:buSzPts val="2200"/>
              <a:buChar char="•"/>
              <a:defRPr/>
            </a:lvl2pPr>
            <a:lvl3pPr indent="-368300" lvl="2" marL="1371600" algn="l">
              <a:lnSpc>
                <a:spcPct val="100000"/>
              </a:lnSpc>
              <a:spcBef>
                <a:spcPts val="0"/>
              </a:spcBef>
              <a:spcAft>
                <a:spcPts val="0"/>
              </a:spcAft>
              <a:buClr>
                <a:srgbClr val="646B7A"/>
              </a:buClr>
              <a:buSzPts val="2200"/>
              <a:buChar char="•"/>
              <a:defRPr/>
            </a:lvl3pPr>
            <a:lvl4pPr indent="-228600" lvl="3" marL="1828800" algn="l">
              <a:lnSpc>
                <a:spcPct val="100000"/>
              </a:lnSpc>
              <a:spcBef>
                <a:spcPts val="0"/>
              </a:spcBef>
              <a:spcAft>
                <a:spcPts val="0"/>
              </a:spcAft>
              <a:buClr>
                <a:srgbClr val="646B7A"/>
              </a:buClr>
              <a:buSzPts val="1800"/>
              <a:buNone/>
              <a:defRPr/>
            </a:lvl4pPr>
            <a:lvl5pPr indent="-368300" lvl="4" marL="2286000" algn="l">
              <a:lnSpc>
                <a:spcPct val="100000"/>
              </a:lnSpc>
              <a:spcBef>
                <a:spcPts val="0"/>
              </a:spcBef>
              <a:spcAft>
                <a:spcPts val="0"/>
              </a:spcAft>
              <a:buClr>
                <a:srgbClr val="646B7A"/>
              </a:buClr>
              <a:buSzPts val="2200"/>
              <a:buChar char="•"/>
              <a:defRPr/>
            </a:lvl5pPr>
            <a:lvl6pPr indent="-228600" lvl="5" marL="2743200" algn="l">
              <a:lnSpc>
                <a:spcPct val="100000"/>
              </a:lnSpc>
              <a:spcBef>
                <a:spcPts val="0"/>
              </a:spcBef>
              <a:spcAft>
                <a:spcPts val="0"/>
              </a:spcAft>
              <a:buClr>
                <a:srgbClr val="646B7A"/>
              </a:buClr>
              <a:buSzPts val="1800"/>
              <a:buNone/>
              <a:defRPr/>
            </a:lvl6pPr>
            <a:lvl7pPr indent="-228600" lvl="6" marL="3200400" algn="l">
              <a:lnSpc>
                <a:spcPct val="100000"/>
              </a:lnSpc>
              <a:spcBef>
                <a:spcPts val="0"/>
              </a:spcBef>
              <a:spcAft>
                <a:spcPts val="0"/>
              </a:spcAft>
              <a:buClr>
                <a:srgbClr val="646B7A"/>
              </a:buClr>
              <a:buSzPts val="1800"/>
              <a:buNone/>
              <a:defRPr/>
            </a:lvl7pPr>
            <a:lvl8pPr indent="-228600" lvl="7" marL="3657600" algn="l">
              <a:lnSpc>
                <a:spcPct val="100000"/>
              </a:lnSpc>
              <a:spcBef>
                <a:spcPts val="0"/>
              </a:spcBef>
              <a:spcAft>
                <a:spcPts val="0"/>
              </a:spcAft>
              <a:buClr>
                <a:srgbClr val="646B7A"/>
              </a:buClr>
              <a:buSzPts val="1800"/>
              <a:buNone/>
              <a:defRPr/>
            </a:lvl8pPr>
            <a:lvl9pPr indent="-228600" lvl="8" marL="4114800" algn="l">
              <a:lnSpc>
                <a:spcPct val="100000"/>
              </a:lnSpc>
              <a:spcBef>
                <a:spcPts val="0"/>
              </a:spcBef>
              <a:spcAft>
                <a:spcPts val="0"/>
              </a:spcAft>
              <a:buClr>
                <a:srgbClr val="646B7A"/>
              </a:buClr>
              <a:buSzPts val="1800"/>
              <a:buNone/>
              <a:defRPr/>
            </a:lvl9pPr>
          </a:lstStyle>
          <a:p/>
        </p:txBody>
      </p:sp>
      <p:sp>
        <p:nvSpPr>
          <p:cNvPr id="75" name="Google Shape;75;p7"/>
          <p:cNvSpPr txBox="1"/>
          <p:nvPr>
            <p:ph idx="12" type="sldNum"/>
          </p:nvPr>
        </p:nvSpPr>
        <p:spPr>
          <a:xfrm>
            <a:off x="4406990" y="6370172"/>
            <a:ext cx="330121" cy="313354"/>
          </a:xfrm>
          <a:prstGeom prst="rect">
            <a:avLst/>
          </a:prstGeom>
          <a:noFill/>
          <a:ln>
            <a:noFill/>
          </a:ln>
        </p:spPr>
        <p:txBody>
          <a:bodyPr anchorCtr="0" anchor="ctr" bIns="45675" lIns="45675" spcFirstLastPara="1" rIns="45675" wrap="square" tIns="45675">
            <a:noAutofit/>
          </a:bodyPr>
          <a:lstStyle>
            <a:lvl1pPr indent="0" lvl="0" marL="0" marR="0" algn="ctr">
              <a:lnSpc>
                <a:spcPct val="100000"/>
              </a:lnSpc>
              <a:spcBef>
                <a:spcPts val="0"/>
              </a:spcBef>
              <a:spcAft>
                <a:spcPts val="0"/>
              </a:spcAft>
              <a:buClr>
                <a:srgbClr val="535353"/>
              </a:buClr>
              <a:buSzPts val="1600"/>
              <a:buFont typeface="Arial"/>
              <a:buNone/>
              <a:defRPr sz="1600">
                <a:solidFill>
                  <a:srgbClr val="535353"/>
                </a:solidFill>
                <a:latin typeface="Arial"/>
                <a:ea typeface="Arial"/>
                <a:cs typeface="Arial"/>
                <a:sym typeface="Arial"/>
              </a:defRPr>
            </a:lvl1pPr>
            <a:lvl2pPr indent="0" lvl="1" marL="0" marR="0" algn="ctr">
              <a:lnSpc>
                <a:spcPct val="100000"/>
              </a:lnSpc>
              <a:spcBef>
                <a:spcPts val="0"/>
              </a:spcBef>
              <a:spcAft>
                <a:spcPts val="0"/>
              </a:spcAft>
              <a:buClr>
                <a:srgbClr val="535353"/>
              </a:buClr>
              <a:buSzPts val="1600"/>
              <a:buFont typeface="Arial"/>
              <a:buNone/>
              <a:defRPr sz="1600">
                <a:solidFill>
                  <a:srgbClr val="535353"/>
                </a:solidFill>
                <a:latin typeface="Arial"/>
                <a:ea typeface="Arial"/>
                <a:cs typeface="Arial"/>
                <a:sym typeface="Arial"/>
              </a:defRPr>
            </a:lvl2pPr>
            <a:lvl3pPr indent="0" lvl="2" marL="0" marR="0" algn="ctr">
              <a:lnSpc>
                <a:spcPct val="100000"/>
              </a:lnSpc>
              <a:spcBef>
                <a:spcPts val="0"/>
              </a:spcBef>
              <a:spcAft>
                <a:spcPts val="0"/>
              </a:spcAft>
              <a:buClr>
                <a:srgbClr val="535353"/>
              </a:buClr>
              <a:buSzPts val="1600"/>
              <a:buFont typeface="Arial"/>
              <a:buNone/>
              <a:defRPr sz="1600">
                <a:solidFill>
                  <a:srgbClr val="535353"/>
                </a:solidFill>
                <a:latin typeface="Arial"/>
                <a:ea typeface="Arial"/>
                <a:cs typeface="Arial"/>
                <a:sym typeface="Arial"/>
              </a:defRPr>
            </a:lvl3pPr>
            <a:lvl4pPr indent="0" lvl="3" marL="0" marR="0" algn="ctr">
              <a:lnSpc>
                <a:spcPct val="100000"/>
              </a:lnSpc>
              <a:spcBef>
                <a:spcPts val="0"/>
              </a:spcBef>
              <a:spcAft>
                <a:spcPts val="0"/>
              </a:spcAft>
              <a:buClr>
                <a:srgbClr val="535353"/>
              </a:buClr>
              <a:buSzPts val="1600"/>
              <a:buFont typeface="Arial"/>
              <a:buNone/>
              <a:defRPr sz="1600">
                <a:solidFill>
                  <a:srgbClr val="535353"/>
                </a:solidFill>
                <a:latin typeface="Arial"/>
                <a:ea typeface="Arial"/>
                <a:cs typeface="Arial"/>
                <a:sym typeface="Arial"/>
              </a:defRPr>
            </a:lvl4pPr>
            <a:lvl5pPr indent="0" lvl="4" marL="0" marR="0" algn="ctr">
              <a:lnSpc>
                <a:spcPct val="100000"/>
              </a:lnSpc>
              <a:spcBef>
                <a:spcPts val="0"/>
              </a:spcBef>
              <a:spcAft>
                <a:spcPts val="0"/>
              </a:spcAft>
              <a:buClr>
                <a:srgbClr val="535353"/>
              </a:buClr>
              <a:buSzPts val="1600"/>
              <a:buFont typeface="Arial"/>
              <a:buNone/>
              <a:defRPr sz="1600">
                <a:solidFill>
                  <a:srgbClr val="535353"/>
                </a:solidFill>
                <a:latin typeface="Arial"/>
                <a:ea typeface="Arial"/>
                <a:cs typeface="Arial"/>
                <a:sym typeface="Arial"/>
              </a:defRPr>
            </a:lvl5pPr>
            <a:lvl6pPr indent="0" lvl="5" marL="0" marR="0" algn="ctr">
              <a:lnSpc>
                <a:spcPct val="100000"/>
              </a:lnSpc>
              <a:spcBef>
                <a:spcPts val="0"/>
              </a:spcBef>
              <a:spcAft>
                <a:spcPts val="0"/>
              </a:spcAft>
              <a:buClr>
                <a:srgbClr val="535353"/>
              </a:buClr>
              <a:buSzPts val="1600"/>
              <a:buFont typeface="Arial"/>
              <a:buNone/>
              <a:defRPr sz="1600">
                <a:solidFill>
                  <a:srgbClr val="535353"/>
                </a:solidFill>
                <a:latin typeface="Arial"/>
                <a:ea typeface="Arial"/>
                <a:cs typeface="Arial"/>
                <a:sym typeface="Arial"/>
              </a:defRPr>
            </a:lvl6pPr>
            <a:lvl7pPr indent="0" lvl="6" marL="0" marR="0" algn="ctr">
              <a:lnSpc>
                <a:spcPct val="100000"/>
              </a:lnSpc>
              <a:spcBef>
                <a:spcPts val="0"/>
              </a:spcBef>
              <a:spcAft>
                <a:spcPts val="0"/>
              </a:spcAft>
              <a:buClr>
                <a:srgbClr val="535353"/>
              </a:buClr>
              <a:buSzPts val="1600"/>
              <a:buFont typeface="Arial"/>
              <a:buNone/>
              <a:defRPr sz="1600">
                <a:solidFill>
                  <a:srgbClr val="535353"/>
                </a:solidFill>
                <a:latin typeface="Arial"/>
                <a:ea typeface="Arial"/>
                <a:cs typeface="Arial"/>
                <a:sym typeface="Arial"/>
              </a:defRPr>
            </a:lvl7pPr>
            <a:lvl8pPr indent="0" lvl="7" marL="0" marR="0" algn="ctr">
              <a:lnSpc>
                <a:spcPct val="100000"/>
              </a:lnSpc>
              <a:spcBef>
                <a:spcPts val="0"/>
              </a:spcBef>
              <a:spcAft>
                <a:spcPts val="0"/>
              </a:spcAft>
              <a:buClr>
                <a:srgbClr val="535353"/>
              </a:buClr>
              <a:buSzPts val="1600"/>
              <a:buFont typeface="Arial"/>
              <a:buNone/>
              <a:defRPr sz="1600">
                <a:solidFill>
                  <a:srgbClr val="535353"/>
                </a:solidFill>
                <a:latin typeface="Arial"/>
                <a:ea typeface="Arial"/>
                <a:cs typeface="Arial"/>
                <a:sym typeface="Arial"/>
              </a:defRPr>
            </a:lvl8pPr>
            <a:lvl9pPr indent="0" lvl="8" marL="0" marR="0" algn="ctr">
              <a:lnSpc>
                <a:spcPct val="100000"/>
              </a:lnSpc>
              <a:spcBef>
                <a:spcPts val="0"/>
              </a:spcBef>
              <a:spcAft>
                <a:spcPts val="0"/>
              </a:spcAft>
              <a:buClr>
                <a:srgbClr val="535353"/>
              </a:buClr>
              <a:buSzPts val="1600"/>
              <a:buFont typeface="Arial"/>
              <a:buNone/>
              <a:defRPr sz="1600">
                <a:solidFill>
                  <a:srgbClr val="535353"/>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sz="1000">
              <a:solidFill>
                <a:srgbClr val="285472"/>
              </a:solidFill>
              <a:latin typeface="Raleway"/>
              <a:ea typeface="Raleway"/>
              <a:cs typeface="Raleway"/>
              <a:sym typeface="Raleway"/>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showMasterSp="0">
  <p:cSld name="Question">
    <p:spTree>
      <p:nvGrpSpPr>
        <p:cNvPr id="76" name="Shape 76"/>
        <p:cNvGrpSpPr/>
        <p:nvPr/>
      </p:nvGrpSpPr>
      <p:grpSpPr>
        <a:xfrm>
          <a:off x="0" y="0"/>
          <a:ext cx="0" cy="0"/>
          <a:chOff x="0" y="0"/>
          <a:chExt cx="0" cy="0"/>
        </a:xfrm>
      </p:grpSpPr>
      <p:sp>
        <p:nvSpPr>
          <p:cNvPr id="77" name="Google Shape;77;p8"/>
          <p:cNvSpPr/>
          <p:nvPr/>
        </p:nvSpPr>
        <p:spPr>
          <a:xfrm>
            <a:off x="8677209" y="6502065"/>
            <a:ext cx="396901" cy="362401"/>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300"/>
              <a:buFont typeface="Helvetica Neue Light"/>
              <a:buNone/>
            </a:pPr>
            <a:r>
              <a:t/>
            </a:r>
            <a:endParaRPr b="0" i="0" sz="1300" u="none" cap="none" strike="noStrike">
              <a:solidFill>
                <a:srgbClr val="FFFFFF"/>
              </a:solidFill>
              <a:latin typeface="Helvetica Neue Light"/>
              <a:ea typeface="Helvetica Neue Light"/>
              <a:cs typeface="Helvetica Neue Light"/>
              <a:sym typeface="Helvetica Neue Light"/>
            </a:endParaRPr>
          </a:p>
        </p:txBody>
      </p:sp>
      <p:sp>
        <p:nvSpPr>
          <p:cNvPr id="78" name="Google Shape;78;p8"/>
          <p:cNvSpPr txBox="1"/>
          <p:nvPr/>
        </p:nvSpPr>
        <p:spPr>
          <a:xfrm>
            <a:off x="550611" y="6519742"/>
            <a:ext cx="5073601" cy="316602"/>
          </a:xfrm>
          <a:prstGeom prst="rect">
            <a:avLst/>
          </a:prstGeom>
          <a:noFill/>
          <a:ln>
            <a:noFill/>
          </a:ln>
        </p:spPr>
        <p:txBody>
          <a:bodyPr anchorCtr="0" anchor="ctr" bIns="56450" lIns="56450" spcFirstLastPara="1" rIns="56450" wrap="square" tIns="56450">
            <a:noAutofit/>
          </a:bodyPr>
          <a:lstStyle/>
          <a:p>
            <a:pPr indent="0" lvl="0" marL="0" marR="0" rtl="0" algn="l">
              <a:lnSpc>
                <a:spcPct val="100000"/>
              </a:lnSpc>
              <a:spcBef>
                <a:spcPts val="0"/>
              </a:spcBef>
              <a:spcAft>
                <a:spcPts val="0"/>
              </a:spcAft>
              <a:buClr>
                <a:srgbClr val="285472"/>
              </a:buClr>
              <a:buSzPts val="1300"/>
              <a:buFont typeface="Helvetica Neue Light"/>
              <a:buNone/>
            </a:pPr>
            <a:r>
              <a:rPr b="0" i="0" lang="en-US" sz="1300" u="none" cap="none" strike="noStrike">
                <a:solidFill>
                  <a:srgbClr val="285472"/>
                </a:solidFill>
                <a:latin typeface="Helvetica Neue Light"/>
                <a:ea typeface="Helvetica Neue Light"/>
                <a:cs typeface="Helvetica Neue Light"/>
                <a:sym typeface="Helvetica Neue Light"/>
              </a:rPr>
              <a:t>2019-07-17  </a:t>
            </a:r>
            <a:r>
              <a:rPr b="0" i="0" lang="en-US" sz="1300" u="none" cap="none" strike="noStrike">
                <a:solidFill>
                  <a:srgbClr val="285472"/>
                </a:solidFill>
                <a:latin typeface="Verdana"/>
                <a:ea typeface="Verdana"/>
                <a:cs typeface="Verdana"/>
                <a:sym typeface="Verdana"/>
              </a:rPr>
              <a:t>bit.ly/SO-Harvest</a:t>
            </a:r>
            <a:endParaRPr/>
          </a:p>
        </p:txBody>
      </p:sp>
      <p:pic>
        <p:nvPicPr>
          <p:cNvPr descr="Google Shape;12;p1" id="79" name="Google Shape;79;p8"/>
          <p:cNvPicPr preferRelativeResize="0"/>
          <p:nvPr/>
        </p:nvPicPr>
        <p:blipFill rotWithShape="1">
          <a:blip r:embed="rId2">
            <a:alphaModFix/>
          </a:blip>
          <a:srcRect b="0" l="0" r="0" t="0"/>
          <a:stretch/>
        </p:blipFill>
        <p:spPr>
          <a:xfrm>
            <a:off x="63138" y="6529820"/>
            <a:ext cx="476251" cy="222251"/>
          </a:xfrm>
          <a:prstGeom prst="rect">
            <a:avLst/>
          </a:prstGeom>
          <a:noFill/>
          <a:ln>
            <a:noFill/>
          </a:ln>
        </p:spPr>
      </p:pic>
      <p:cxnSp>
        <p:nvCxnSpPr>
          <p:cNvPr id="80" name="Google Shape;80;p8"/>
          <p:cNvCxnSpPr/>
          <p:nvPr/>
        </p:nvCxnSpPr>
        <p:spPr>
          <a:xfrm>
            <a:off x="4304110" y="801274"/>
            <a:ext cx="535801" cy="1"/>
          </a:xfrm>
          <a:prstGeom prst="straightConnector1">
            <a:avLst/>
          </a:prstGeom>
          <a:noFill/>
          <a:ln cap="flat" cmpd="sng" w="50800">
            <a:solidFill>
              <a:srgbClr val="357098"/>
            </a:solidFill>
            <a:prstDash val="solid"/>
            <a:miter lim="400000"/>
            <a:headEnd len="sm" w="sm" type="none"/>
            <a:tailEnd len="sm" w="sm" type="none"/>
          </a:ln>
        </p:spPr>
      </p:cxnSp>
      <p:sp>
        <p:nvSpPr>
          <p:cNvPr id="81" name="Google Shape;81;p8"/>
          <p:cNvSpPr/>
          <p:nvPr/>
        </p:nvSpPr>
        <p:spPr>
          <a:xfrm>
            <a:off x="8677209" y="6502065"/>
            <a:ext cx="396901" cy="362401"/>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300"/>
              <a:buFont typeface="Helvetica Neue Light"/>
              <a:buNone/>
            </a:pPr>
            <a:r>
              <a:t/>
            </a:r>
            <a:endParaRPr b="0" i="0" sz="1300" u="none" cap="none" strike="noStrike">
              <a:solidFill>
                <a:srgbClr val="FFFFFF"/>
              </a:solidFill>
              <a:latin typeface="Helvetica Neue Light"/>
              <a:ea typeface="Helvetica Neue Light"/>
              <a:cs typeface="Helvetica Neue Light"/>
              <a:sym typeface="Helvetica Neue Light"/>
            </a:endParaRPr>
          </a:p>
        </p:txBody>
      </p:sp>
      <p:sp>
        <p:nvSpPr>
          <p:cNvPr id="82" name="Google Shape;82;p8"/>
          <p:cNvSpPr txBox="1"/>
          <p:nvPr>
            <p:ph idx="1" type="body"/>
          </p:nvPr>
        </p:nvSpPr>
        <p:spPr>
          <a:xfrm>
            <a:off x="786383" y="1305383"/>
            <a:ext cx="7370101" cy="2872501"/>
          </a:xfrm>
          <a:prstGeom prst="rect">
            <a:avLst/>
          </a:prstGeom>
          <a:noFill/>
          <a:ln>
            <a:noFill/>
          </a:ln>
        </p:spPr>
        <p:txBody>
          <a:bodyPr anchorCtr="0" anchor="t" bIns="45675" lIns="45675" spcFirstLastPara="1" rIns="45675" wrap="square" tIns="45675">
            <a:noAutofit/>
          </a:bodyPr>
          <a:lstStyle>
            <a:lvl1pPr indent="-431800" lvl="0" marL="457200" algn="l">
              <a:lnSpc>
                <a:spcPct val="86000"/>
              </a:lnSpc>
              <a:spcBef>
                <a:spcPts val="0"/>
              </a:spcBef>
              <a:spcAft>
                <a:spcPts val="0"/>
              </a:spcAft>
              <a:buClr>
                <a:srgbClr val="646B7A"/>
              </a:buClr>
              <a:buSzPts val="3200"/>
              <a:buFont typeface="Helvetica Neue Light"/>
              <a:buChar char="•"/>
              <a:defRPr i="1" sz="3200">
                <a:solidFill>
                  <a:srgbClr val="535353"/>
                </a:solidFill>
                <a:latin typeface="Arial"/>
                <a:ea typeface="Arial"/>
                <a:cs typeface="Arial"/>
                <a:sym typeface="Arial"/>
              </a:defRPr>
            </a:lvl1pPr>
            <a:lvl2pPr indent="-431800" lvl="1" marL="914400" algn="l">
              <a:lnSpc>
                <a:spcPct val="86000"/>
              </a:lnSpc>
              <a:spcBef>
                <a:spcPts val="0"/>
              </a:spcBef>
              <a:spcAft>
                <a:spcPts val="0"/>
              </a:spcAft>
              <a:buClr>
                <a:srgbClr val="646B7A"/>
              </a:buClr>
              <a:buSzPts val="3200"/>
              <a:buFont typeface="Helvetica Neue Light"/>
              <a:buChar char="•"/>
              <a:defRPr i="1" sz="3200">
                <a:solidFill>
                  <a:srgbClr val="535353"/>
                </a:solidFill>
                <a:latin typeface="Arial"/>
                <a:ea typeface="Arial"/>
                <a:cs typeface="Arial"/>
                <a:sym typeface="Arial"/>
              </a:defRPr>
            </a:lvl2pPr>
            <a:lvl3pPr indent="-431800" lvl="2" marL="1371600" algn="l">
              <a:lnSpc>
                <a:spcPct val="86000"/>
              </a:lnSpc>
              <a:spcBef>
                <a:spcPts val="0"/>
              </a:spcBef>
              <a:spcAft>
                <a:spcPts val="0"/>
              </a:spcAft>
              <a:buClr>
                <a:srgbClr val="646B7A"/>
              </a:buClr>
              <a:buSzPts val="3200"/>
              <a:buFont typeface="Helvetica Neue Light"/>
              <a:buChar char="•"/>
              <a:defRPr i="1" sz="3200">
                <a:solidFill>
                  <a:srgbClr val="535353"/>
                </a:solidFill>
                <a:latin typeface="Arial"/>
                <a:ea typeface="Arial"/>
                <a:cs typeface="Arial"/>
                <a:sym typeface="Arial"/>
              </a:defRPr>
            </a:lvl3pPr>
            <a:lvl4pPr indent="-431800" lvl="3" marL="1828800" algn="l">
              <a:lnSpc>
                <a:spcPct val="86000"/>
              </a:lnSpc>
              <a:spcBef>
                <a:spcPts val="0"/>
              </a:spcBef>
              <a:spcAft>
                <a:spcPts val="0"/>
              </a:spcAft>
              <a:buClr>
                <a:srgbClr val="646B7A"/>
              </a:buClr>
              <a:buSzPts val="3200"/>
              <a:buFont typeface="Helvetica Neue Light"/>
              <a:buChar char="•"/>
              <a:defRPr i="1" sz="3200">
                <a:solidFill>
                  <a:srgbClr val="535353"/>
                </a:solidFill>
                <a:latin typeface="Arial"/>
                <a:ea typeface="Arial"/>
                <a:cs typeface="Arial"/>
                <a:sym typeface="Arial"/>
              </a:defRPr>
            </a:lvl4pPr>
            <a:lvl5pPr indent="-431800" lvl="4" marL="2286000" algn="l">
              <a:lnSpc>
                <a:spcPct val="86000"/>
              </a:lnSpc>
              <a:spcBef>
                <a:spcPts val="0"/>
              </a:spcBef>
              <a:spcAft>
                <a:spcPts val="0"/>
              </a:spcAft>
              <a:buClr>
                <a:srgbClr val="646B7A"/>
              </a:buClr>
              <a:buSzPts val="3200"/>
              <a:buFont typeface="Helvetica Neue Light"/>
              <a:buChar char="•"/>
              <a:defRPr i="1" sz="3200">
                <a:solidFill>
                  <a:srgbClr val="535353"/>
                </a:solidFill>
                <a:latin typeface="Arial"/>
                <a:ea typeface="Arial"/>
                <a:cs typeface="Arial"/>
                <a:sym typeface="Arial"/>
              </a:defRPr>
            </a:lvl5pPr>
            <a:lvl6pPr indent="-228600" lvl="5" marL="2743200" algn="l">
              <a:lnSpc>
                <a:spcPct val="100000"/>
              </a:lnSpc>
              <a:spcBef>
                <a:spcPts val="0"/>
              </a:spcBef>
              <a:spcAft>
                <a:spcPts val="0"/>
              </a:spcAft>
              <a:buClr>
                <a:srgbClr val="646B7A"/>
              </a:buClr>
              <a:buSzPts val="1800"/>
              <a:buNone/>
              <a:defRPr/>
            </a:lvl6pPr>
            <a:lvl7pPr indent="-228600" lvl="6" marL="3200400" algn="l">
              <a:lnSpc>
                <a:spcPct val="100000"/>
              </a:lnSpc>
              <a:spcBef>
                <a:spcPts val="0"/>
              </a:spcBef>
              <a:spcAft>
                <a:spcPts val="0"/>
              </a:spcAft>
              <a:buClr>
                <a:srgbClr val="646B7A"/>
              </a:buClr>
              <a:buSzPts val="1800"/>
              <a:buNone/>
              <a:defRPr/>
            </a:lvl7pPr>
            <a:lvl8pPr indent="-228600" lvl="7" marL="3657600" algn="l">
              <a:lnSpc>
                <a:spcPct val="100000"/>
              </a:lnSpc>
              <a:spcBef>
                <a:spcPts val="0"/>
              </a:spcBef>
              <a:spcAft>
                <a:spcPts val="0"/>
              </a:spcAft>
              <a:buClr>
                <a:srgbClr val="646B7A"/>
              </a:buClr>
              <a:buSzPts val="1800"/>
              <a:buNone/>
              <a:defRPr/>
            </a:lvl8pPr>
            <a:lvl9pPr indent="-228600" lvl="8" marL="4114800" algn="l">
              <a:lnSpc>
                <a:spcPct val="100000"/>
              </a:lnSpc>
              <a:spcBef>
                <a:spcPts val="0"/>
              </a:spcBef>
              <a:spcAft>
                <a:spcPts val="0"/>
              </a:spcAft>
              <a:buClr>
                <a:srgbClr val="646B7A"/>
              </a:buClr>
              <a:buSzPts val="1800"/>
              <a:buNone/>
              <a:defRPr/>
            </a:lvl9pPr>
          </a:lstStyle>
          <a:p/>
        </p:txBody>
      </p:sp>
      <p:cxnSp>
        <p:nvCxnSpPr>
          <p:cNvPr id="83" name="Google Shape;83;p8"/>
          <p:cNvCxnSpPr/>
          <p:nvPr/>
        </p:nvCxnSpPr>
        <p:spPr>
          <a:xfrm>
            <a:off x="987552" y="4477006"/>
            <a:ext cx="7168799" cy="1"/>
          </a:xfrm>
          <a:prstGeom prst="straightConnector1">
            <a:avLst/>
          </a:prstGeom>
          <a:noFill/>
          <a:ln cap="flat" cmpd="sng" w="9525">
            <a:solidFill>
              <a:srgbClr val="FFFFFF"/>
            </a:solidFill>
            <a:prstDash val="solid"/>
            <a:round/>
            <a:headEnd len="sm" w="sm" type="none"/>
            <a:tailEnd len="sm" w="sm" type="none"/>
          </a:ln>
        </p:spPr>
      </p:cxnSp>
      <p:sp>
        <p:nvSpPr>
          <p:cNvPr id="84" name="Google Shape;84;p8"/>
          <p:cNvSpPr txBox="1"/>
          <p:nvPr>
            <p:ph idx="2" type="body"/>
          </p:nvPr>
        </p:nvSpPr>
        <p:spPr>
          <a:xfrm>
            <a:off x="786383" y="4779164"/>
            <a:ext cx="7370099" cy="1314301"/>
          </a:xfrm>
          <a:prstGeom prst="rect">
            <a:avLst/>
          </a:prstGeom>
          <a:noFill/>
          <a:ln>
            <a:noFill/>
          </a:ln>
        </p:spPr>
        <p:txBody>
          <a:bodyPr anchorCtr="0" anchor="t" bIns="45675" lIns="45675" spcFirstLastPara="1" rIns="45675" wrap="square" tIns="45675">
            <a:noAutofit/>
          </a:bodyPr>
          <a:lstStyle>
            <a:lvl1pPr indent="-228600" lvl="0" marL="457200" algn="l">
              <a:lnSpc>
                <a:spcPct val="100000"/>
              </a:lnSpc>
              <a:spcBef>
                <a:spcPts val="0"/>
              </a:spcBef>
              <a:spcAft>
                <a:spcPts val="0"/>
              </a:spcAft>
              <a:buClr>
                <a:srgbClr val="646B7A"/>
              </a:buClr>
              <a:buSzPts val="1800"/>
              <a:buNone/>
              <a:defRPr/>
            </a:lvl1pPr>
            <a:lvl2pPr indent="-368300" lvl="1" marL="914400" algn="l">
              <a:lnSpc>
                <a:spcPct val="100000"/>
              </a:lnSpc>
              <a:spcBef>
                <a:spcPts val="0"/>
              </a:spcBef>
              <a:spcAft>
                <a:spcPts val="0"/>
              </a:spcAft>
              <a:buClr>
                <a:srgbClr val="646B7A"/>
              </a:buClr>
              <a:buSzPts val="2200"/>
              <a:buChar char="•"/>
              <a:defRPr/>
            </a:lvl2pPr>
            <a:lvl3pPr indent="-368300" lvl="2" marL="1371600" algn="l">
              <a:lnSpc>
                <a:spcPct val="100000"/>
              </a:lnSpc>
              <a:spcBef>
                <a:spcPts val="0"/>
              </a:spcBef>
              <a:spcAft>
                <a:spcPts val="0"/>
              </a:spcAft>
              <a:buClr>
                <a:srgbClr val="646B7A"/>
              </a:buClr>
              <a:buSzPts val="2200"/>
              <a:buChar char="•"/>
              <a:defRPr/>
            </a:lvl3pPr>
            <a:lvl4pPr indent="-228600" lvl="3" marL="1828800" algn="l">
              <a:lnSpc>
                <a:spcPct val="100000"/>
              </a:lnSpc>
              <a:spcBef>
                <a:spcPts val="0"/>
              </a:spcBef>
              <a:spcAft>
                <a:spcPts val="0"/>
              </a:spcAft>
              <a:buClr>
                <a:srgbClr val="646B7A"/>
              </a:buClr>
              <a:buSzPts val="1800"/>
              <a:buNone/>
              <a:defRPr/>
            </a:lvl4pPr>
            <a:lvl5pPr indent="-368300" lvl="4" marL="2286000" algn="l">
              <a:lnSpc>
                <a:spcPct val="100000"/>
              </a:lnSpc>
              <a:spcBef>
                <a:spcPts val="0"/>
              </a:spcBef>
              <a:spcAft>
                <a:spcPts val="0"/>
              </a:spcAft>
              <a:buClr>
                <a:srgbClr val="646B7A"/>
              </a:buClr>
              <a:buSzPts val="2200"/>
              <a:buChar char="•"/>
              <a:defRPr/>
            </a:lvl5pPr>
            <a:lvl6pPr indent="-228600" lvl="5" marL="2743200" algn="l">
              <a:lnSpc>
                <a:spcPct val="100000"/>
              </a:lnSpc>
              <a:spcBef>
                <a:spcPts val="0"/>
              </a:spcBef>
              <a:spcAft>
                <a:spcPts val="0"/>
              </a:spcAft>
              <a:buClr>
                <a:srgbClr val="646B7A"/>
              </a:buClr>
              <a:buSzPts val="1800"/>
              <a:buNone/>
              <a:defRPr/>
            </a:lvl6pPr>
            <a:lvl7pPr indent="-228600" lvl="6" marL="3200400" algn="l">
              <a:lnSpc>
                <a:spcPct val="100000"/>
              </a:lnSpc>
              <a:spcBef>
                <a:spcPts val="0"/>
              </a:spcBef>
              <a:spcAft>
                <a:spcPts val="0"/>
              </a:spcAft>
              <a:buClr>
                <a:srgbClr val="646B7A"/>
              </a:buClr>
              <a:buSzPts val="1800"/>
              <a:buNone/>
              <a:defRPr/>
            </a:lvl7pPr>
            <a:lvl8pPr indent="-228600" lvl="7" marL="3657600" algn="l">
              <a:lnSpc>
                <a:spcPct val="100000"/>
              </a:lnSpc>
              <a:spcBef>
                <a:spcPts val="0"/>
              </a:spcBef>
              <a:spcAft>
                <a:spcPts val="0"/>
              </a:spcAft>
              <a:buClr>
                <a:srgbClr val="646B7A"/>
              </a:buClr>
              <a:buSzPts val="1800"/>
              <a:buNone/>
              <a:defRPr/>
            </a:lvl8pPr>
            <a:lvl9pPr indent="-228600" lvl="8" marL="4114800" algn="l">
              <a:lnSpc>
                <a:spcPct val="100000"/>
              </a:lnSpc>
              <a:spcBef>
                <a:spcPts val="0"/>
              </a:spcBef>
              <a:spcAft>
                <a:spcPts val="0"/>
              </a:spcAft>
              <a:buClr>
                <a:srgbClr val="646B7A"/>
              </a:buClr>
              <a:buSzPts val="1800"/>
              <a:buNone/>
              <a:defRPr/>
            </a:lvl9pPr>
          </a:lstStyle>
          <a:p/>
        </p:txBody>
      </p:sp>
      <p:sp>
        <p:nvSpPr>
          <p:cNvPr id="85" name="Google Shape;85;p8"/>
          <p:cNvSpPr txBox="1"/>
          <p:nvPr>
            <p:ph idx="12" type="sldNum"/>
          </p:nvPr>
        </p:nvSpPr>
        <p:spPr>
          <a:xfrm>
            <a:off x="5486400" y="6356350"/>
            <a:ext cx="2133600" cy="368300"/>
          </a:xfrm>
          <a:prstGeom prst="rect">
            <a:avLst/>
          </a:prstGeom>
          <a:noFill/>
          <a:ln>
            <a:noFill/>
          </a:ln>
        </p:spPr>
        <p:txBody>
          <a:bodyPr anchorCtr="0" anchor="t" bIns="19050" lIns="19050" spcFirstLastPara="1" rIns="19050" wrap="square" tIns="19050">
            <a:noAutofit/>
          </a:bodyPr>
          <a:lstStyle>
            <a:lvl1pPr indent="0" lvl="0" marL="0" algn="ctr">
              <a:lnSpc>
                <a:spcPct val="100000"/>
              </a:lnSpc>
              <a:spcBef>
                <a:spcPts val="0"/>
              </a:spcBef>
              <a:spcAft>
                <a:spcPts val="0"/>
              </a:spcAft>
              <a:buClr>
                <a:srgbClr val="285472"/>
              </a:buClr>
              <a:buSzPts val="1000"/>
              <a:buFont typeface="Raleway"/>
              <a:buNone/>
              <a:defRPr sz="1000">
                <a:solidFill>
                  <a:srgbClr val="285472"/>
                </a:solidFill>
                <a:latin typeface="Raleway"/>
                <a:ea typeface="Raleway"/>
                <a:cs typeface="Raleway"/>
                <a:sym typeface="Raleway"/>
              </a:defRPr>
            </a:lvl1pPr>
            <a:lvl2pPr indent="0" lvl="1" marL="0" algn="ctr">
              <a:lnSpc>
                <a:spcPct val="100000"/>
              </a:lnSpc>
              <a:spcBef>
                <a:spcPts val="0"/>
              </a:spcBef>
              <a:spcAft>
                <a:spcPts val="0"/>
              </a:spcAft>
              <a:buClr>
                <a:srgbClr val="285472"/>
              </a:buClr>
              <a:buSzPts val="1000"/>
              <a:buFont typeface="Raleway"/>
              <a:buNone/>
              <a:defRPr sz="1000">
                <a:solidFill>
                  <a:srgbClr val="285472"/>
                </a:solidFill>
                <a:latin typeface="Raleway"/>
                <a:ea typeface="Raleway"/>
                <a:cs typeface="Raleway"/>
                <a:sym typeface="Raleway"/>
              </a:defRPr>
            </a:lvl2pPr>
            <a:lvl3pPr indent="0" lvl="2" marL="0" algn="ctr">
              <a:lnSpc>
                <a:spcPct val="100000"/>
              </a:lnSpc>
              <a:spcBef>
                <a:spcPts val="0"/>
              </a:spcBef>
              <a:spcAft>
                <a:spcPts val="0"/>
              </a:spcAft>
              <a:buClr>
                <a:srgbClr val="285472"/>
              </a:buClr>
              <a:buSzPts val="1000"/>
              <a:buFont typeface="Raleway"/>
              <a:buNone/>
              <a:defRPr sz="1000">
                <a:solidFill>
                  <a:srgbClr val="285472"/>
                </a:solidFill>
                <a:latin typeface="Raleway"/>
                <a:ea typeface="Raleway"/>
                <a:cs typeface="Raleway"/>
                <a:sym typeface="Raleway"/>
              </a:defRPr>
            </a:lvl3pPr>
            <a:lvl4pPr indent="0" lvl="3" marL="0" algn="ctr">
              <a:lnSpc>
                <a:spcPct val="100000"/>
              </a:lnSpc>
              <a:spcBef>
                <a:spcPts val="0"/>
              </a:spcBef>
              <a:spcAft>
                <a:spcPts val="0"/>
              </a:spcAft>
              <a:buClr>
                <a:srgbClr val="285472"/>
              </a:buClr>
              <a:buSzPts val="1000"/>
              <a:buFont typeface="Raleway"/>
              <a:buNone/>
              <a:defRPr sz="1000">
                <a:solidFill>
                  <a:srgbClr val="285472"/>
                </a:solidFill>
                <a:latin typeface="Raleway"/>
                <a:ea typeface="Raleway"/>
                <a:cs typeface="Raleway"/>
                <a:sym typeface="Raleway"/>
              </a:defRPr>
            </a:lvl4pPr>
            <a:lvl5pPr indent="0" lvl="4" marL="0" algn="ctr">
              <a:lnSpc>
                <a:spcPct val="100000"/>
              </a:lnSpc>
              <a:spcBef>
                <a:spcPts val="0"/>
              </a:spcBef>
              <a:spcAft>
                <a:spcPts val="0"/>
              </a:spcAft>
              <a:buClr>
                <a:srgbClr val="285472"/>
              </a:buClr>
              <a:buSzPts val="1000"/>
              <a:buFont typeface="Raleway"/>
              <a:buNone/>
              <a:defRPr sz="1000">
                <a:solidFill>
                  <a:srgbClr val="285472"/>
                </a:solidFill>
                <a:latin typeface="Raleway"/>
                <a:ea typeface="Raleway"/>
                <a:cs typeface="Raleway"/>
                <a:sym typeface="Raleway"/>
              </a:defRPr>
            </a:lvl5pPr>
            <a:lvl6pPr indent="0" lvl="5" marL="0" algn="ctr">
              <a:lnSpc>
                <a:spcPct val="100000"/>
              </a:lnSpc>
              <a:spcBef>
                <a:spcPts val="0"/>
              </a:spcBef>
              <a:spcAft>
                <a:spcPts val="0"/>
              </a:spcAft>
              <a:buClr>
                <a:srgbClr val="285472"/>
              </a:buClr>
              <a:buSzPts val="1000"/>
              <a:buFont typeface="Raleway"/>
              <a:buNone/>
              <a:defRPr sz="1000">
                <a:solidFill>
                  <a:srgbClr val="285472"/>
                </a:solidFill>
                <a:latin typeface="Raleway"/>
                <a:ea typeface="Raleway"/>
                <a:cs typeface="Raleway"/>
                <a:sym typeface="Raleway"/>
              </a:defRPr>
            </a:lvl6pPr>
            <a:lvl7pPr indent="0" lvl="6" marL="0" algn="ctr">
              <a:lnSpc>
                <a:spcPct val="100000"/>
              </a:lnSpc>
              <a:spcBef>
                <a:spcPts val="0"/>
              </a:spcBef>
              <a:spcAft>
                <a:spcPts val="0"/>
              </a:spcAft>
              <a:buClr>
                <a:srgbClr val="285472"/>
              </a:buClr>
              <a:buSzPts val="1000"/>
              <a:buFont typeface="Raleway"/>
              <a:buNone/>
              <a:defRPr sz="1000">
                <a:solidFill>
                  <a:srgbClr val="285472"/>
                </a:solidFill>
                <a:latin typeface="Raleway"/>
                <a:ea typeface="Raleway"/>
                <a:cs typeface="Raleway"/>
                <a:sym typeface="Raleway"/>
              </a:defRPr>
            </a:lvl7pPr>
            <a:lvl8pPr indent="0" lvl="7" marL="0" algn="ctr">
              <a:lnSpc>
                <a:spcPct val="100000"/>
              </a:lnSpc>
              <a:spcBef>
                <a:spcPts val="0"/>
              </a:spcBef>
              <a:spcAft>
                <a:spcPts val="0"/>
              </a:spcAft>
              <a:buClr>
                <a:srgbClr val="285472"/>
              </a:buClr>
              <a:buSzPts val="1000"/>
              <a:buFont typeface="Raleway"/>
              <a:buNone/>
              <a:defRPr sz="1000">
                <a:solidFill>
                  <a:srgbClr val="285472"/>
                </a:solidFill>
                <a:latin typeface="Raleway"/>
                <a:ea typeface="Raleway"/>
                <a:cs typeface="Raleway"/>
                <a:sym typeface="Raleway"/>
              </a:defRPr>
            </a:lvl8pPr>
            <a:lvl9pPr indent="0" lvl="8" marL="0" algn="ctr">
              <a:lnSpc>
                <a:spcPct val="100000"/>
              </a:lnSpc>
              <a:spcBef>
                <a:spcPts val="0"/>
              </a:spcBef>
              <a:spcAft>
                <a:spcPts val="0"/>
              </a:spcAft>
              <a:buClr>
                <a:srgbClr val="285472"/>
              </a:buClr>
              <a:buSzPts val="1000"/>
              <a:buFont typeface="Raleway"/>
              <a:buNone/>
              <a:defRPr sz="1000">
                <a:solidFill>
                  <a:srgbClr val="285472"/>
                </a:solidFill>
                <a:latin typeface="Raleway"/>
                <a:ea typeface="Raleway"/>
                <a:cs typeface="Raleway"/>
                <a:sym typeface="Raleway"/>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showMasterSp="0" type="obj">
  <p:cSld name="OBJECT">
    <p:spTree>
      <p:nvGrpSpPr>
        <p:cNvPr id="86" name="Shape 86"/>
        <p:cNvGrpSpPr/>
        <p:nvPr/>
      </p:nvGrpSpPr>
      <p:grpSpPr>
        <a:xfrm>
          <a:off x="0" y="0"/>
          <a:ext cx="0" cy="0"/>
          <a:chOff x="0" y="0"/>
          <a:chExt cx="0" cy="0"/>
        </a:xfrm>
      </p:grpSpPr>
      <p:sp>
        <p:nvSpPr>
          <p:cNvPr id="87" name="Google Shape;87;p9"/>
          <p:cNvSpPr/>
          <p:nvPr/>
        </p:nvSpPr>
        <p:spPr>
          <a:xfrm>
            <a:off x="8677209" y="6502065"/>
            <a:ext cx="396901" cy="362401"/>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300"/>
              <a:buFont typeface="Helvetica Neue Light"/>
              <a:buNone/>
            </a:pPr>
            <a:r>
              <a:t/>
            </a:r>
            <a:endParaRPr b="0" i="0" sz="1300" u="none" cap="none" strike="noStrike">
              <a:solidFill>
                <a:srgbClr val="FFFFFF"/>
              </a:solidFill>
              <a:latin typeface="Helvetica Neue Light"/>
              <a:ea typeface="Helvetica Neue Light"/>
              <a:cs typeface="Helvetica Neue Light"/>
              <a:sym typeface="Helvetica Neue Light"/>
            </a:endParaRPr>
          </a:p>
        </p:txBody>
      </p:sp>
      <p:sp>
        <p:nvSpPr>
          <p:cNvPr id="88" name="Google Shape;88;p9"/>
          <p:cNvSpPr txBox="1"/>
          <p:nvPr/>
        </p:nvSpPr>
        <p:spPr>
          <a:xfrm>
            <a:off x="550611" y="6519742"/>
            <a:ext cx="5073601" cy="316602"/>
          </a:xfrm>
          <a:prstGeom prst="rect">
            <a:avLst/>
          </a:prstGeom>
          <a:noFill/>
          <a:ln>
            <a:noFill/>
          </a:ln>
        </p:spPr>
        <p:txBody>
          <a:bodyPr anchorCtr="0" anchor="ctr" bIns="56450" lIns="56450" spcFirstLastPara="1" rIns="56450" wrap="square" tIns="56450">
            <a:noAutofit/>
          </a:bodyPr>
          <a:lstStyle/>
          <a:p>
            <a:pPr indent="0" lvl="0" marL="0" marR="0" rtl="0" algn="l">
              <a:lnSpc>
                <a:spcPct val="100000"/>
              </a:lnSpc>
              <a:spcBef>
                <a:spcPts val="0"/>
              </a:spcBef>
              <a:spcAft>
                <a:spcPts val="0"/>
              </a:spcAft>
              <a:buClr>
                <a:srgbClr val="285472"/>
              </a:buClr>
              <a:buSzPts val="1300"/>
              <a:buFont typeface="Helvetica Neue Light"/>
              <a:buNone/>
            </a:pPr>
            <a:r>
              <a:rPr b="0" i="0" lang="en-US" sz="1300" u="none" cap="none" strike="noStrike">
                <a:solidFill>
                  <a:srgbClr val="285472"/>
                </a:solidFill>
                <a:latin typeface="Helvetica Neue Light"/>
                <a:ea typeface="Helvetica Neue Light"/>
                <a:cs typeface="Helvetica Neue Light"/>
                <a:sym typeface="Helvetica Neue Light"/>
              </a:rPr>
              <a:t>2019-07-17  </a:t>
            </a:r>
            <a:r>
              <a:rPr b="0" i="0" lang="en-US" sz="1300" u="none" cap="none" strike="noStrike">
                <a:solidFill>
                  <a:srgbClr val="285472"/>
                </a:solidFill>
                <a:latin typeface="Verdana"/>
                <a:ea typeface="Verdana"/>
                <a:cs typeface="Verdana"/>
                <a:sym typeface="Verdana"/>
              </a:rPr>
              <a:t>bit.ly/SO-Harvest</a:t>
            </a:r>
            <a:endParaRPr/>
          </a:p>
        </p:txBody>
      </p:sp>
      <p:pic>
        <p:nvPicPr>
          <p:cNvPr descr="Google Shape;12;p1" id="89" name="Google Shape;89;p9"/>
          <p:cNvPicPr preferRelativeResize="0"/>
          <p:nvPr/>
        </p:nvPicPr>
        <p:blipFill rotWithShape="1">
          <a:blip r:embed="rId2">
            <a:alphaModFix/>
          </a:blip>
          <a:srcRect b="0" l="0" r="0" t="0"/>
          <a:stretch/>
        </p:blipFill>
        <p:spPr>
          <a:xfrm>
            <a:off x="63138" y="6529820"/>
            <a:ext cx="476251" cy="222251"/>
          </a:xfrm>
          <a:prstGeom prst="rect">
            <a:avLst/>
          </a:prstGeom>
          <a:noFill/>
          <a:ln>
            <a:noFill/>
          </a:ln>
        </p:spPr>
      </p:pic>
      <p:cxnSp>
        <p:nvCxnSpPr>
          <p:cNvPr id="90" name="Google Shape;90;p9"/>
          <p:cNvCxnSpPr/>
          <p:nvPr/>
        </p:nvCxnSpPr>
        <p:spPr>
          <a:xfrm>
            <a:off x="4304110" y="801274"/>
            <a:ext cx="535801" cy="1"/>
          </a:xfrm>
          <a:prstGeom prst="straightConnector1">
            <a:avLst/>
          </a:prstGeom>
          <a:noFill/>
          <a:ln cap="flat" cmpd="sng" w="50800">
            <a:solidFill>
              <a:srgbClr val="357098"/>
            </a:solidFill>
            <a:prstDash val="solid"/>
            <a:miter lim="400000"/>
            <a:headEnd len="sm" w="sm" type="none"/>
            <a:tailEnd len="sm" w="sm" type="none"/>
          </a:ln>
        </p:spPr>
      </p:cxnSp>
      <p:sp>
        <p:nvSpPr>
          <p:cNvPr id="91" name="Google Shape;91;p9"/>
          <p:cNvSpPr/>
          <p:nvPr/>
        </p:nvSpPr>
        <p:spPr>
          <a:xfrm>
            <a:off x="8677209" y="6502065"/>
            <a:ext cx="396901" cy="362401"/>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300"/>
              <a:buFont typeface="Helvetica Neue Light"/>
              <a:buNone/>
            </a:pPr>
            <a:r>
              <a:t/>
            </a:r>
            <a:endParaRPr b="0" i="0" sz="1300" u="none" cap="none" strike="noStrike">
              <a:solidFill>
                <a:srgbClr val="FFFFFF"/>
              </a:solidFill>
              <a:latin typeface="Helvetica Neue Light"/>
              <a:ea typeface="Helvetica Neue Light"/>
              <a:cs typeface="Helvetica Neue Light"/>
              <a:sym typeface="Helvetica Neue Light"/>
            </a:endParaRPr>
          </a:p>
        </p:txBody>
      </p:sp>
      <p:sp>
        <p:nvSpPr>
          <p:cNvPr id="92" name="Google Shape;92;p9"/>
          <p:cNvSpPr txBox="1"/>
          <p:nvPr>
            <p:ph type="title"/>
          </p:nvPr>
        </p:nvSpPr>
        <p:spPr>
          <a:xfrm>
            <a:off x="457200" y="168687"/>
            <a:ext cx="8229600" cy="1097401"/>
          </a:xfrm>
          <a:prstGeom prst="rect">
            <a:avLst/>
          </a:prstGeom>
          <a:noFill/>
          <a:ln>
            <a:noFill/>
          </a:ln>
        </p:spPr>
        <p:txBody>
          <a:bodyPr anchorCtr="0" anchor="ctr" bIns="45675" lIns="45675" spcFirstLastPara="1" rIns="45675" wrap="square" tIns="45675">
            <a:noAutofit/>
          </a:bodyPr>
          <a:lstStyle>
            <a:lvl1pPr lvl="0" algn="l">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93" name="Google Shape;93;p9"/>
          <p:cNvSpPr txBox="1"/>
          <p:nvPr>
            <p:ph idx="1" type="body"/>
          </p:nvPr>
        </p:nvSpPr>
        <p:spPr>
          <a:xfrm>
            <a:off x="457200" y="1371599"/>
            <a:ext cx="8229600" cy="4627801"/>
          </a:xfrm>
          <a:prstGeom prst="rect">
            <a:avLst/>
          </a:prstGeom>
          <a:noFill/>
          <a:ln>
            <a:noFill/>
          </a:ln>
        </p:spPr>
        <p:txBody>
          <a:bodyPr anchorCtr="0" anchor="t" bIns="45675" lIns="45675" spcFirstLastPara="1" rIns="45675" wrap="square" tIns="45675">
            <a:noAutofit/>
          </a:bodyPr>
          <a:lstStyle>
            <a:lvl1pPr indent="-368300" lvl="0" marL="457200" algn="l">
              <a:lnSpc>
                <a:spcPct val="100000"/>
              </a:lnSpc>
              <a:spcBef>
                <a:spcPts val="1000"/>
              </a:spcBef>
              <a:spcAft>
                <a:spcPts val="0"/>
              </a:spcAft>
              <a:buClr>
                <a:srgbClr val="646B7A"/>
              </a:buClr>
              <a:buSzPts val="2200"/>
              <a:buFont typeface="Helvetica Neue Light"/>
              <a:buChar char="•"/>
              <a:defRPr/>
            </a:lvl1pPr>
            <a:lvl2pPr indent="-368300" lvl="1" marL="914400" algn="l">
              <a:lnSpc>
                <a:spcPct val="100000"/>
              </a:lnSpc>
              <a:spcBef>
                <a:spcPts val="1000"/>
              </a:spcBef>
              <a:spcAft>
                <a:spcPts val="0"/>
              </a:spcAft>
              <a:buClr>
                <a:srgbClr val="646B7A"/>
              </a:buClr>
              <a:buSzPts val="2200"/>
              <a:buFont typeface="Helvetica Neue Light"/>
              <a:buChar char="•"/>
              <a:defRPr/>
            </a:lvl2pPr>
            <a:lvl3pPr indent="-368300" lvl="2" marL="1371600" algn="l">
              <a:lnSpc>
                <a:spcPct val="100000"/>
              </a:lnSpc>
              <a:spcBef>
                <a:spcPts val="1000"/>
              </a:spcBef>
              <a:spcAft>
                <a:spcPts val="0"/>
              </a:spcAft>
              <a:buClr>
                <a:srgbClr val="646B7A"/>
              </a:buClr>
              <a:buSzPts val="2200"/>
              <a:buFont typeface="Helvetica Neue Light"/>
              <a:buChar char="•"/>
              <a:defRPr/>
            </a:lvl3pPr>
            <a:lvl4pPr indent="-368300" lvl="3" marL="1828800" algn="l">
              <a:lnSpc>
                <a:spcPct val="100000"/>
              </a:lnSpc>
              <a:spcBef>
                <a:spcPts val="1000"/>
              </a:spcBef>
              <a:spcAft>
                <a:spcPts val="0"/>
              </a:spcAft>
              <a:buClr>
                <a:srgbClr val="646B7A"/>
              </a:buClr>
              <a:buSzPts val="2200"/>
              <a:buFont typeface="Helvetica Neue Light"/>
              <a:buChar char="•"/>
              <a:defRPr/>
            </a:lvl4pPr>
            <a:lvl5pPr indent="-368300" lvl="4" marL="2286000" algn="l">
              <a:lnSpc>
                <a:spcPct val="100000"/>
              </a:lnSpc>
              <a:spcBef>
                <a:spcPts val="1000"/>
              </a:spcBef>
              <a:spcAft>
                <a:spcPts val="0"/>
              </a:spcAft>
              <a:buClr>
                <a:srgbClr val="646B7A"/>
              </a:buClr>
              <a:buSzPts val="2200"/>
              <a:buFont typeface="Helvetica Neue Light"/>
              <a:buChar char="•"/>
              <a:defRPr/>
            </a:lvl5pPr>
            <a:lvl6pPr indent="-228600" lvl="5" marL="2743200" algn="l">
              <a:lnSpc>
                <a:spcPct val="100000"/>
              </a:lnSpc>
              <a:spcBef>
                <a:spcPts val="0"/>
              </a:spcBef>
              <a:spcAft>
                <a:spcPts val="0"/>
              </a:spcAft>
              <a:buClr>
                <a:srgbClr val="646B7A"/>
              </a:buClr>
              <a:buSzPts val="1800"/>
              <a:buNone/>
              <a:defRPr/>
            </a:lvl6pPr>
            <a:lvl7pPr indent="-228600" lvl="6" marL="3200400" algn="l">
              <a:lnSpc>
                <a:spcPct val="100000"/>
              </a:lnSpc>
              <a:spcBef>
                <a:spcPts val="0"/>
              </a:spcBef>
              <a:spcAft>
                <a:spcPts val="0"/>
              </a:spcAft>
              <a:buClr>
                <a:srgbClr val="646B7A"/>
              </a:buClr>
              <a:buSzPts val="1800"/>
              <a:buNone/>
              <a:defRPr/>
            </a:lvl7pPr>
            <a:lvl8pPr indent="-228600" lvl="7" marL="3657600" algn="l">
              <a:lnSpc>
                <a:spcPct val="100000"/>
              </a:lnSpc>
              <a:spcBef>
                <a:spcPts val="0"/>
              </a:spcBef>
              <a:spcAft>
                <a:spcPts val="0"/>
              </a:spcAft>
              <a:buClr>
                <a:srgbClr val="646B7A"/>
              </a:buClr>
              <a:buSzPts val="1800"/>
              <a:buNone/>
              <a:defRPr/>
            </a:lvl8pPr>
            <a:lvl9pPr indent="-228600" lvl="8" marL="4114800" algn="l">
              <a:lnSpc>
                <a:spcPct val="100000"/>
              </a:lnSpc>
              <a:spcBef>
                <a:spcPts val="0"/>
              </a:spcBef>
              <a:spcAft>
                <a:spcPts val="0"/>
              </a:spcAft>
              <a:buClr>
                <a:srgbClr val="646B7A"/>
              </a:buClr>
              <a:buSzPts val="1800"/>
              <a:buNone/>
              <a:defRPr/>
            </a:lvl9pPr>
          </a:lstStyle>
          <a:p/>
        </p:txBody>
      </p:sp>
      <p:sp>
        <p:nvSpPr>
          <p:cNvPr id="94" name="Google Shape;94;p9"/>
          <p:cNvSpPr txBox="1"/>
          <p:nvPr>
            <p:ph idx="12" type="sldNum"/>
          </p:nvPr>
        </p:nvSpPr>
        <p:spPr>
          <a:xfrm>
            <a:off x="4406990" y="6370172"/>
            <a:ext cx="330121" cy="313354"/>
          </a:xfrm>
          <a:prstGeom prst="rect">
            <a:avLst/>
          </a:prstGeom>
          <a:noFill/>
          <a:ln>
            <a:noFill/>
          </a:ln>
        </p:spPr>
        <p:txBody>
          <a:bodyPr anchorCtr="0" anchor="ctr" bIns="45675" lIns="45675" spcFirstLastPara="1" rIns="45675" wrap="square" tIns="45675">
            <a:noAutofit/>
          </a:bodyPr>
          <a:lstStyle>
            <a:lvl1pPr indent="0" lvl="0" marL="0" marR="0" algn="ctr">
              <a:lnSpc>
                <a:spcPct val="100000"/>
              </a:lnSpc>
              <a:spcBef>
                <a:spcPts val="0"/>
              </a:spcBef>
              <a:spcAft>
                <a:spcPts val="0"/>
              </a:spcAft>
              <a:buClr>
                <a:srgbClr val="535353"/>
              </a:buClr>
              <a:buSzPts val="1600"/>
              <a:buFont typeface="Arial"/>
              <a:buNone/>
              <a:defRPr sz="1600">
                <a:solidFill>
                  <a:srgbClr val="535353"/>
                </a:solidFill>
                <a:latin typeface="Arial"/>
                <a:ea typeface="Arial"/>
                <a:cs typeface="Arial"/>
                <a:sym typeface="Arial"/>
              </a:defRPr>
            </a:lvl1pPr>
            <a:lvl2pPr indent="0" lvl="1" marL="0" marR="0" algn="ctr">
              <a:lnSpc>
                <a:spcPct val="100000"/>
              </a:lnSpc>
              <a:spcBef>
                <a:spcPts val="0"/>
              </a:spcBef>
              <a:spcAft>
                <a:spcPts val="0"/>
              </a:spcAft>
              <a:buClr>
                <a:srgbClr val="535353"/>
              </a:buClr>
              <a:buSzPts val="1600"/>
              <a:buFont typeface="Arial"/>
              <a:buNone/>
              <a:defRPr sz="1600">
                <a:solidFill>
                  <a:srgbClr val="535353"/>
                </a:solidFill>
                <a:latin typeface="Arial"/>
                <a:ea typeface="Arial"/>
                <a:cs typeface="Arial"/>
                <a:sym typeface="Arial"/>
              </a:defRPr>
            </a:lvl2pPr>
            <a:lvl3pPr indent="0" lvl="2" marL="0" marR="0" algn="ctr">
              <a:lnSpc>
                <a:spcPct val="100000"/>
              </a:lnSpc>
              <a:spcBef>
                <a:spcPts val="0"/>
              </a:spcBef>
              <a:spcAft>
                <a:spcPts val="0"/>
              </a:spcAft>
              <a:buClr>
                <a:srgbClr val="535353"/>
              </a:buClr>
              <a:buSzPts val="1600"/>
              <a:buFont typeface="Arial"/>
              <a:buNone/>
              <a:defRPr sz="1600">
                <a:solidFill>
                  <a:srgbClr val="535353"/>
                </a:solidFill>
                <a:latin typeface="Arial"/>
                <a:ea typeface="Arial"/>
                <a:cs typeface="Arial"/>
                <a:sym typeface="Arial"/>
              </a:defRPr>
            </a:lvl3pPr>
            <a:lvl4pPr indent="0" lvl="3" marL="0" marR="0" algn="ctr">
              <a:lnSpc>
                <a:spcPct val="100000"/>
              </a:lnSpc>
              <a:spcBef>
                <a:spcPts val="0"/>
              </a:spcBef>
              <a:spcAft>
                <a:spcPts val="0"/>
              </a:spcAft>
              <a:buClr>
                <a:srgbClr val="535353"/>
              </a:buClr>
              <a:buSzPts val="1600"/>
              <a:buFont typeface="Arial"/>
              <a:buNone/>
              <a:defRPr sz="1600">
                <a:solidFill>
                  <a:srgbClr val="535353"/>
                </a:solidFill>
                <a:latin typeface="Arial"/>
                <a:ea typeface="Arial"/>
                <a:cs typeface="Arial"/>
                <a:sym typeface="Arial"/>
              </a:defRPr>
            </a:lvl4pPr>
            <a:lvl5pPr indent="0" lvl="4" marL="0" marR="0" algn="ctr">
              <a:lnSpc>
                <a:spcPct val="100000"/>
              </a:lnSpc>
              <a:spcBef>
                <a:spcPts val="0"/>
              </a:spcBef>
              <a:spcAft>
                <a:spcPts val="0"/>
              </a:spcAft>
              <a:buClr>
                <a:srgbClr val="535353"/>
              </a:buClr>
              <a:buSzPts val="1600"/>
              <a:buFont typeface="Arial"/>
              <a:buNone/>
              <a:defRPr sz="1600">
                <a:solidFill>
                  <a:srgbClr val="535353"/>
                </a:solidFill>
                <a:latin typeface="Arial"/>
                <a:ea typeface="Arial"/>
                <a:cs typeface="Arial"/>
                <a:sym typeface="Arial"/>
              </a:defRPr>
            </a:lvl5pPr>
            <a:lvl6pPr indent="0" lvl="5" marL="0" marR="0" algn="ctr">
              <a:lnSpc>
                <a:spcPct val="100000"/>
              </a:lnSpc>
              <a:spcBef>
                <a:spcPts val="0"/>
              </a:spcBef>
              <a:spcAft>
                <a:spcPts val="0"/>
              </a:spcAft>
              <a:buClr>
                <a:srgbClr val="535353"/>
              </a:buClr>
              <a:buSzPts val="1600"/>
              <a:buFont typeface="Arial"/>
              <a:buNone/>
              <a:defRPr sz="1600">
                <a:solidFill>
                  <a:srgbClr val="535353"/>
                </a:solidFill>
                <a:latin typeface="Arial"/>
                <a:ea typeface="Arial"/>
                <a:cs typeface="Arial"/>
                <a:sym typeface="Arial"/>
              </a:defRPr>
            </a:lvl6pPr>
            <a:lvl7pPr indent="0" lvl="6" marL="0" marR="0" algn="ctr">
              <a:lnSpc>
                <a:spcPct val="100000"/>
              </a:lnSpc>
              <a:spcBef>
                <a:spcPts val="0"/>
              </a:spcBef>
              <a:spcAft>
                <a:spcPts val="0"/>
              </a:spcAft>
              <a:buClr>
                <a:srgbClr val="535353"/>
              </a:buClr>
              <a:buSzPts val="1600"/>
              <a:buFont typeface="Arial"/>
              <a:buNone/>
              <a:defRPr sz="1600">
                <a:solidFill>
                  <a:srgbClr val="535353"/>
                </a:solidFill>
                <a:latin typeface="Arial"/>
                <a:ea typeface="Arial"/>
                <a:cs typeface="Arial"/>
                <a:sym typeface="Arial"/>
              </a:defRPr>
            </a:lvl7pPr>
            <a:lvl8pPr indent="0" lvl="7" marL="0" marR="0" algn="ctr">
              <a:lnSpc>
                <a:spcPct val="100000"/>
              </a:lnSpc>
              <a:spcBef>
                <a:spcPts val="0"/>
              </a:spcBef>
              <a:spcAft>
                <a:spcPts val="0"/>
              </a:spcAft>
              <a:buClr>
                <a:srgbClr val="535353"/>
              </a:buClr>
              <a:buSzPts val="1600"/>
              <a:buFont typeface="Arial"/>
              <a:buNone/>
              <a:defRPr sz="1600">
                <a:solidFill>
                  <a:srgbClr val="535353"/>
                </a:solidFill>
                <a:latin typeface="Arial"/>
                <a:ea typeface="Arial"/>
                <a:cs typeface="Arial"/>
                <a:sym typeface="Arial"/>
              </a:defRPr>
            </a:lvl8pPr>
            <a:lvl9pPr indent="0" lvl="8" marL="0" marR="0" algn="ctr">
              <a:lnSpc>
                <a:spcPct val="100000"/>
              </a:lnSpc>
              <a:spcBef>
                <a:spcPts val="0"/>
              </a:spcBef>
              <a:spcAft>
                <a:spcPts val="0"/>
              </a:spcAft>
              <a:buClr>
                <a:srgbClr val="535353"/>
              </a:buClr>
              <a:buSzPts val="1600"/>
              <a:buFont typeface="Arial"/>
              <a:buNone/>
              <a:defRPr sz="1600">
                <a:solidFill>
                  <a:srgbClr val="535353"/>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sz="1000">
              <a:solidFill>
                <a:srgbClr val="285472"/>
              </a:solidFill>
              <a:latin typeface="Raleway"/>
              <a:ea typeface="Raleway"/>
              <a:cs typeface="Raleway"/>
              <a:sym typeface="Raleway"/>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95" name="Shape 95"/>
        <p:cNvGrpSpPr/>
        <p:nvPr/>
      </p:nvGrpSpPr>
      <p:grpSpPr>
        <a:xfrm>
          <a:off x="0" y="0"/>
          <a:ext cx="0" cy="0"/>
          <a:chOff x="0" y="0"/>
          <a:chExt cx="0" cy="0"/>
        </a:xfrm>
      </p:grpSpPr>
      <p:sp>
        <p:nvSpPr>
          <p:cNvPr id="96" name="Google Shape;96;p10"/>
          <p:cNvSpPr/>
          <p:nvPr/>
        </p:nvSpPr>
        <p:spPr>
          <a:xfrm>
            <a:off x="8677209" y="6502065"/>
            <a:ext cx="396901" cy="362401"/>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300"/>
              <a:buFont typeface="Helvetica Neue Light"/>
              <a:buNone/>
            </a:pPr>
            <a:r>
              <a:t/>
            </a:r>
            <a:endParaRPr b="0" i="0" sz="1300" u="none" cap="none" strike="noStrike">
              <a:solidFill>
                <a:srgbClr val="FFFFFF"/>
              </a:solidFill>
              <a:latin typeface="Helvetica Neue Light"/>
              <a:ea typeface="Helvetica Neue Light"/>
              <a:cs typeface="Helvetica Neue Light"/>
              <a:sym typeface="Helvetica Neue Light"/>
            </a:endParaRPr>
          </a:p>
        </p:txBody>
      </p:sp>
      <p:sp>
        <p:nvSpPr>
          <p:cNvPr id="97" name="Google Shape;97;p10"/>
          <p:cNvSpPr/>
          <p:nvPr/>
        </p:nvSpPr>
        <p:spPr>
          <a:xfrm>
            <a:off x="8677209" y="6502065"/>
            <a:ext cx="396901" cy="362401"/>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300"/>
              <a:buFont typeface="Helvetica Neue Light"/>
              <a:buNone/>
            </a:pPr>
            <a:r>
              <a:t/>
            </a:r>
            <a:endParaRPr b="0" i="0" sz="1300" u="none" cap="none" strike="noStrike">
              <a:solidFill>
                <a:srgbClr val="FFFFFF"/>
              </a:solidFill>
              <a:latin typeface="Helvetica Neue Light"/>
              <a:ea typeface="Helvetica Neue Light"/>
              <a:cs typeface="Helvetica Neue Light"/>
              <a:sym typeface="Helvetica Neue 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1.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
          <p:cNvSpPr/>
          <p:nvPr/>
        </p:nvSpPr>
        <p:spPr>
          <a:xfrm>
            <a:off x="8677209" y="6502065"/>
            <a:ext cx="396901" cy="362401"/>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300"/>
              <a:buFont typeface="Helvetica Neue Light"/>
              <a:buNone/>
            </a:pPr>
            <a:r>
              <a:t/>
            </a:r>
            <a:endParaRPr b="0" i="0" sz="1300" u="none" cap="none" strike="noStrike">
              <a:solidFill>
                <a:srgbClr val="FFFFFF"/>
              </a:solidFill>
              <a:latin typeface="Helvetica Neue Light"/>
              <a:ea typeface="Helvetica Neue Light"/>
              <a:cs typeface="Helvetica Neue Light"/>
              <a:sym typeface="Helvetica Neue Light"/>
            </a:endParaRPr>
          </a:p>
        </p:txBody>
      </p:sp>
      <p:sp>
        <p:nvSpPr>
          <p:cNvPr id="7" name="Google Shape;7;p1"/>
          <p:cNvSpPr txBox="1"/>
          <p:nvPr/>
        </p:nvSpPr>
        <p:spPr>
          <a:xfrm>
            <a:off x="550611" y="6519742"/>
            <a:ext cx="5073601" cy="316602"/>
          </a:xfrm>
          <a:prstGeom prst="rect">
            <a:avLst/>
          </a:prstGeom>
          <a:noFill/>
          <a:ln>
            <a:noFill/>
          </a:ln>
        </p:spPr>
        <p:txBody>
          <a:bodyPr anchorCtr="0" anchor="ctr" bIns="56450" lIns="56450" spcFirstLastPara="1" rIns="56450" wrap="square" tIns="56450">
            <a:noAutofit/>
          </a:bodyPr>
          <a:lstStyle/>
          <a:p>
            <a:pPr indent="0" lvl="0" marL="0" marR="0" rtl="0" algn="l">
              <a:lnSpc>
                <a:spcPct val="100000"/>
              </a:lnSpc>
              <a:spcBef>
                <a:spcPts val="0"/>
              </a:spcBef>
              <a:spcAft>
                <a:spcPts val="0"/>
              </a:spcAft>
              <a:buClr>
                <a:srgbClr val="285472"/>
              </a:buClr>
              <a:buSzPts val="1300"/>
              <a:buFont typeface="Helvetica Neue Light"/>
              <a:buNone/>
            </a:pPr>
            <a:r>
              <a:rPr b="0" i="0" lang="en-US" sz="1300" u="none" cap="none" strike="noStrike">
                <a:solidFill>
                  <a:srgbClr val="285472"/>
                </a:solidFill>
                <a:latin typeface="Helvetica Neue Light"/>
                <a:ea typeface="Helvetica Neue Light"/>
                <a:cs typeface="Helvetica Neue Light"/>
                <a:sym typeface="Helvetica Neue Light"/>
              </a:rPr>
              <a:t>2019-07-17  </a:t>
            </a:r>
            <a:r>
              <a:rPr b="0" i="0" lang="en-US" sz="1300" u="none" cap="none" strike="noStrike">
                <a:solidFill>
                  <a:srgbClr val="285472"/>
                </a:solidFill>
                <a:latin typeface="Verdana"/>
                <a:ea typeface="Verdana"/>
                <a:cs typeface="Verdana"/>
                <a:sym typeface="Verdana"/>
              </a:rPr>
              <a:t>bit.ly/SO-Harvest</a:t>
            </a:r>
            <a:endParaRPr/>
          </a:p>
        </p:txBody>
      </p:sp>
      <p:pic>
        <p:nvPicPr>
          <p:cNvPr descr="Google Shape;12;p1" id="8" name="Google Shape;8;p1"/>
          <p:cNvPicPr preferRelativeResize="0"/>
          <p:nvPr/>
        </p:nvPicPr>
        <p:blipFill rotWithShape="1">
          <a:blip r:embed="rId1">
            <a:alphaModFix/>
          </a:blip>
          <a:srcRect b="0" l="0" r="0" t="0"/>
          <a:stretch/>
        </p:blipFill>
        <p:spPr>
          <a:xfrm>
            <a:off x="63138" y="6529820"/>
            <a:ext cx="476251" cy="222251"/>
          </a:xfrm>
          <a:prstGeom prst="rect">
            <a:avLst/>
          </a:prstGeom>
          <a:noFill/>
          <a:ln>
            <a:noFill/>
          </a:ln>
        </p:spPr>
      </p:pic>
      <p:cxnSp>
        <p:nvCxnSpPr>
          <p:cNvPr id="9" name="Google Shape;9;p1"/>
          <p:cNvCxnSpPr/>
          <p:nvPr/>
        </p:nvCxnSpPr>
        <p:spPr>
          <a:xfrm>
            <a:off x="4304110" y="801274"/>
            <a:ext cx="535801" cy="1"/>
          </a:xfrm>
          <a:prstGeom prst="straightConnector1">
            <a:avLst/>
          </a:prstGeom>
          <a:noFill/>
          <a:ln cap="flat" cmpd="sng" w="50800">
            <a:solidFill>
              <a:srgbClr val="357098"/>
            </a:solidFill>
            <a:prstDash val="solid"/>
            <a:miter lim="400000"/>
            <a:headEnd len="sm" w="sm" type="none"/>
            <a:tailEnd len="sm" w="sm" type="none"/>
          </a:ln>
        </p:spPr>
      </p:cxnSp>
      <p:sp>
        <p:nvSpPr>
          <p:cNvPr id="10" name="Google Shape;10;p1"/>
          <p:cNvSpPr/>
          <p:nvPr/>
        </p:nvSpPr>
        <p:spPr>
          <a:xfrm>
            <a:off x="8677209" y="6502065"/>
            <a:ext cx="396901" cy="362401"/>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300"/>
              <a:buFont typeface="Helvetica Neue Light"/>
              <a:buNone/>
            </a:pPr>
            <a:r>
              <a:t/>
            </a:r>
            <a:endParaRPr b="0" i="0" sz="1300" u="none" cap="none" strike="noStrike">
              <a:solidFill>
                <a:srgbClr val="FFFFFF"/>
              </a:solidFill>
              <a:latin typeface="Helvetica Neue Light"/>
              <a:ea typeface="Helvetica Neue Light"/>
              <a:cs typeface="Helvetica Neue Light"/>
              <a:sym typeface="Helvetica Neue Light"/>
            </a:endParaRPr>
          </a:p>
        </p:txBody>
      </p:sp>
      <p:sp>
        <p:nvSpPr>
          <p:cNvPr id="11" name="Google Shape;11;p1"/>
          <p:cNvSpPr txBox="1"/>
          <p:nvPr>
            <p:ph idx="1" type="body"/>
          </p:nvPr>
        </p:nvSpPr>
        <p:spPr>
          <a:xfrm>
            <a:off x="289137" y="1765247"/>
            <a:ext cx="8589001" cy="4227601"/>
          </a:xfrm>
          <a:prstGeom prst="rect">
            <a:avLst/>
          </a:prstGeom>
          <a:noFill/>
          <a:ln>
            <a:noFill/>
          </a:ln>
        </p:spPr>
        <p:txBody>
          <a:bodyPr anchorCtr="0" anchor="t" bIns="19050" lIns="19050" spcFirstLastPara="1" rIns="19050" wrap="square" tIns="19050">
            <a:noAutofit/>
          </a:bodyPr>
          <a:lstStyle>
            <a:lvl1pPr indent="-228600" lvl="0" marL="457200" marR="0" rtl="0" algn="l">
              <a:lnSpc>
                <a:spcPct val="100000"/>
              </a:lnSpc>
              <a:spcBef>
                <a:spcPts val="0"/>
              </a:spcBef>
              <a:spcAft>
                <a:spcPts val="0"/>
              </a:spcAft>
              <a:buClr>
                <a:srgbClr val="646B7A"/>
              </a:buClr>
              <a:buSzPts val="2200"/>
              <a:buFont typeface="Helvetica Neue Light"/>
              <a:buNone/>
              <a:defRPr b="0" i="0" sz="2200" u="none" cap="none" strike="noStrike">
                <a:solidFill>
                  <a:srgbClr val="646B7A"/>
                </a:solidFill>
                <a:latin typeface="Helvetica Neue Light"/>
                <a:ea typeface="Helvetica Neue Light"/>
                <a:cs typeface="Helvetica Neue Light"/>
                <a:sym typeface="Helvetica Neue Light"/>
              </a:defRPr>
            </a:lvl1pPr>
            <a:lvl2pPr indent="-368300" lvl="1" marL="914400" marR="0" rtl="0" algn="l">
              <a:lnSpc>
                <a:spcPct val="100000"/>
              </a:lnSpc>
              <a:spcBef>
                <a:spcPts val="0"/>
              </a:spcBef>
              <a:spcAft>
                <a:spcPts val="0"/>
              </a:spcAft>
              <a:buClr>
                <a:srgbClr val="646B7A"/>
              </a:buClr>
              <a:buSzPts val="2200"/>
              <a:buFont typeface="Helvetica Neue Light"/>
              <a:buChar char="•"/>
              <a:defRPr b="0" i="0" sz="2200" u="none" cap="none" strike="noStrike">
                <a:solidFill>
                  <a:srgbClr val="646B7A"/>
                </a:solidFill>
                <a:latin typeface="Helvetica Neue Light"/>
                <a:ea typeface="Helvetica Neue Light"/>
                <a:cs typeface="Helvetica Neue Light"/>
                <a:sym typeface="Helvetica Neue Light"/>
              </a:defRPr>
            </a:lvl2pPr>
            <a:lvl3pPr indent="-368300" lvl="2" marL="1371600" marR="0" rtl="0" algn="l">
              <a:lnSpc>
                <a:spcPct val="100000"/>
              </a:lnSpc>
              <a:spcBef>
                <a:spcPts val="0"/>
              </a:spcBef>
              <a:spcAft>
                <a:spcPts val="0"/>
              </a:spcAft>
              <a:buClr>
                <a:srgbClr val="646B7A"/>
              </a:buClr>
              <a:buSzPts val="2200"/>
              <a:buFont typeface="Helvetica Neue Light"/>
              <a:buChar char="•"/>
              <a:defRPr b="0" i="0" sz="2200" u="none" cap="none" strike="noStrike">
                <a:solidFill>
                  <a:srgbClr val="646B7A"/>
                </a:solidFill>
                <a:latin typeface="Helvetica Neue Light"/>
                <a:ea typeface="Helvetica Neue Light"/>
                <a:cs typeface="Helvetica Neue Light"/>
                <a:sym typeface="Helvetica Neue Light"/>
              </a:defRPr>
            </a:lvl3pPr>
            <a:lvl4pPr indent="-228600" lvl="3" marL="1828800" marR="0" rtl="0" algn="l">
              <a:lnSpc>
                <a:spcPct val="100000"/>
              </a:lnSpc>
              <a:spcBef>
                <a:spcPts val="0"/>
              </a:spcBef>
              <a:spcAft>
                <a:spcPts val="0"/>
              </a:spcAft>
              <a:buClr>
                <a:srgbClr val="646B7A"/>
              </a:buClr>
              <a:buSzPts val="2200"/>
              <a:buFont typeface="Helvetica Neue Light"/>
              <a:buNone/>
              <a:defRPr b="0" i="0" sz="2200" u="none" cap="none" strike="noStrike">
                <a:solidFill>
                  <a:srgbClr val="646B7A"/>
                </a:solidFill>
                <a:latin typeface="Helvetica Neue Light"/>
                <a:ea typeface="Helvetica Neue Light"/>
                <a:cs typeface="Helvetica Neue Light"/>
                <a:sym typeface="Helvetica Neue Light"/>
              </a:defRPr>
            </a:lvl4pPr>
            <a:lvl5pPr indent="-368300" lvl="4" marL="2286000" marR="0" rtl="0" algn="l">
              <a:lnSpc>
                <a:spcPct val="100000"/>
              </a:lnSpc>
              <a:spcBef>
                <a:spcPts val="0"/>
              </a:spcBef>
              <a:spcAft>
                <a:spcPts val="0"/>
              </a:spcAft>
              <a:buClr>
                <a:srgbClr val="646B7A"/>
              </a:buClr>
              <a:buSzPts val="2200"/>
              <a:buFont typeface="Helvetica Neue Light"/>
              <a:buChar char="•"/>
              <a:defRPr b="0" i="0" sz="2200" u="none" cap="none" strike="noStrike">
                <a:solidFill>
                  <a:srgbClr val="646B7A"/>
                </a:solidFill>
                <a:latin typeface="Helvetica Neue Light"/>
                <a:ea typeface="Helvetica Neue Light"/>
                <a:cs typeface="Helvetica Neue Light"/>
                <a:sym typeface="Helvetica Neue Light"/>
              </a:defRPr>
            </a:lvl5pPr>
            <a:lvl6pPr indent="-228600" lvl="5" marL="2743200" marR="0" rtl="0" algn="l">
              <a:lnSpc>
                <a:spcPct val="100000"/>
              </a:lnSpc>
              <a:spcBef>
                <a:spcPts val="0"/>
              </a:spcBef>
              <a:spcAft>
                <a:spcPts val="0"/>
              </a:spcAft>
              <a:buClr>
                <a:srgbClr val="646B7A"/>
              </a:buClr>
              <a:buSzPts val="2200"/>
              <a:buFont typeface="Helvetica Neue Light"/>
              <a:buNone/>
              <a:defRPr b="0" i="0" sz="2200" u="none" cap="none" strike="noStrike">
                <a:solidFill>
                  <a:srgbClr val="646B7A"/>
                </a:solidFill>
                <a:latin typeface="Helvetica Neue Light"/>
                <a:ea typeface="Helvetica Neue Light"/>
                <a:cs typeface="Helvetica Neue Light"/>
                <a:sym typeface="Helvetica Neue Light"/>
              </a:defRPr>
            </a:lvl6pPr>
            <a:lvl7pPr indent="-228600" lvl="6" marL="3200400" marR="0" rtl="0" algn="l">
              <a:lnSpc>
                <a:spcPct val="100000"/>
              </a:lnSpc>
              <a:spcBef>
                <a:spcPts val="0"/>
              </a:spcBef>
              <a:spcAft>
                <a:spcPts val="0"/>
              </a:spcAft>
              <a:buClr>
                <a:srgbClr val="646B7A"/>
              </a:buClr>
              <a:buSzPts val="2200"/>
              <a:buFont typeface="Helvetica Neue Light"/>
              <a:buNone/>
              <a:defRPr b="0" i="0" sz="2200" u="none" cap="none" strike="noStrike">
                <a:solidFill>
                  <a:srgbClr val="646B7A"/>
                </a:solidFill>
                <a:latin typeface="Helvetica Neue Light"/>
                <a:ea typeface="Helvetica Neue Light"/>
                <a:cs typeface="Helvetica Neue Light"/>
                <a:sym typeface="Helvetica Neue Light"/>
              </a:defRPr>
            </a:lvl7pPr>
            <a:lvl8pPr indent="-228600" lvl="7" marL="3657600" marR="0" rtl="0" algn="l">
              <a:lnSpc>
                <a:spcPct val="100000"/>
              </a:lnSpc>
              <a:spcBef>
                <a:spcPts val="0"/>
              </a:spcBef>
              <a:spcAft>
                <a:spcPts val="0"/>
              </a:spcAft>
              <a:buClr>
                <a:srgbClr val="646B7A"/>
              </a:buClr>
              <a:buSzPts val="2200"/>
              <a:buFont typeface="Helvetica Neue Light"/>
              <a:buNone/>
              <a:defRPr b="0" i="0" sz="2200" u="none" cap="none" strike="noStrike">
                <a:solidFill>
                  <a:srgbClr val="646B7A"/>
                </a:solidFill>
                <a:latin typeface="Helvetica Neue Light"/>
                <a:ea typeface="Helvetica Neue Light"/>
                <a:cs typeface="Helvetica Neue Light"/>
                <a:sym typeface="Helvetica Neue Light"/>
              </a:defRPr>
            </a:lvl8pPr>
            <a:lvl9pPr indent="-228600" lvl="8" marL="4114800" marR="0" rtl="0" algn="l">
              <a:lnSpc>
                <a:spcPct val="100000"/>
              </a:lnSpc>
              <a:spcBef>
                <a:spcPts val="0"/>
              </a:spcBef>
              <a:spcAft>
                <a:spcPts val="0"/>
              </a:spcAft>
              <a:buClr>
                <a:srgbClr val="646B7A"/>
              </a:buClr>
              <a:buSzPts val="2200"/>
              <a:buFont typeface="Helvetica Neue Light"/>
              <a:buNone/>
              <a:defRPr b="0" i="0" sz="2200" u="none" cap="none" strike="noStrike">
                <a:solidFill>
                  <a:srgbClr val="646B7A"/>
                </a:solidFill>
                <a:latin typeface="Helvetica Neue Light"/>
                <a:ea typeface="Helvetica Neue Light"/>
                <a:cs typeface="Helvetica Neue Light"/>
                <a:sym typeface="Helvetica Neue Light"/>
              </a:defRPr>
            </a:lvl9pPr>
          </a:lstStyle>
          <a:p/>
        </p:txBody>
      </p:sp>
      <p:sp>
        <p:nvSpPr>
          <p:cNvPr id="12" name="Google Shape;12;p1"/>
          <p:cNvSpPr txBox="1"/>
          <p:nvPr>
            <p:ph idx="12" type="sldNum"/>
          </p:nvPr>
        </p:nvSpPr>
        <p:spPr>
          <a:xfrm>
            <a:off x="8779743" y="6563583"/>
            <a:ext cx="192063" cy="190501"/>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285472"/>
              </a:buClr>
              <a:buSzPts val="1000"/>
              <a:buFont typeface="Raleway"/>
              <a:buNone/>
              <a:defRPr b="0" i="0" sz="1000" u="none" cap="none" strike="noStrike">
                <a:solidFill>
                  <a:srgbClr val="285472"/>
                </a:solidFill>
                <a:latin typeface="Raleway"/>
                <a:ea typeface="Raleway"/>
                <a:cs typeface="Raleway"/>
                <a:sym typeface="Raleway"/>
              </a:defRPr>
            </a:lvl1pPr>
            <a:lvl2pPr indent="0" lvl="1" marL="0" marR="0" rtl="0" algn="ctr">
              <a:lnSpc>
                <a:spcPct val="100000"/>
              </a:lnSpc>
              <a:spcBef>
                <a:spcPts val="0"/>
              </a:spcBef>
              <a:spcAft>
                <a:spcPts val="0"/>
              </a:spcAft>
              <a:buClr>
                <a:srgbClr val="285472"/>
              </a:buClr>
              <a:buSzPts val="1000"/>
              <a:buFont typeface="Raleway"/>
              <a:buNone/>
              <a:defRPr b="0" i="0" sz="1000" u="none" cap="none" strike="noStrike">
                <a:solidFill>
                  <a:srgbClr val="285472"/>
                </a:solidFill>
                <a:latin typeface="Raleway"/>
                <a:ea typeface="Raleway"/>
                <a:cs typeface="Raleway"/>
                <a:sym typeface="Raleway"/>
              </a:defRPr>
            </a:lvl2pPr>
            <a:lvl3pPr indent="0" lvl="2" marL="0" marR="0" rtl="0" algn="ctr">
              <a:lnSpc>
                <a:spcPct val="100000"/>
              </a:lnSpc>
              <a:spcBef>
                <a:spcPts val="0"/>
              </a:spcBef>
              <a:spcAft>
                <a:spcPts val="0"/>
              </a:spcAft>
              <a:buClr>
                <a:srgbClr val="285472"/>
              </a:buClr>
              <a:buSzPts val="1000"/>
              <a:buFont typeface="Raleway"/>
              <a:buNone/>
              <a:defRPr b="0" i="0" sz="1000" u="none" cap="none" strike="noStrike">
                <a:solidFill>
                  <a:srgbClr val="285472"/>
                </a:solidFill>
                <a:latin typeface="Raleway"/>
                <a:ea typeface="Raleway"/>
                <a:cs typeface="Raleway"/>
                <a:sym typeface="Raleway"/>
              </a:defRPr>
            </a:lvl3pPr>
            <a:lvl4pPr indent="0" lvl="3" marL="0" marR="0" rtl="0" algn="ctr">
              <a:lnSpc>
                <a:spcPct val="100000"/>
              </a:lnSpc>
              <a:spcBef>
                <a:spcPts val="0"/>
              </a:spcBef>
              <a:spcAft>
                <a:spcPts val="0"/>
              </a:spcAft>
              <a:buClr>
                <a:srgbClr val="285472"/>
              </a:buClr>
              <a:buSzPts val="1000"/>
              <a:buFont typeface="Raleway"/>
              <a:buNone/>
              <a:defRPr b="0" i="0" sz="1000" u="none" cap="none" strike="noStrike">
                <a:solidFill>
                  <a:srgbClr val="285472"/>
                </a:solidFill>
                <a:latin typeface="Raleway"/>
                <a:ea typeface="Raleway"/>
                <a:cs typeface="Raleway"/>
                <a:sym typeface="Raleway"/>
              </a:defRPr>
            </a:lvl4pPr>
            <a:lvl5pPr indent="0" lvl="4" marL="0" marR="0" rtl="0" algn="ctr">
              <a:lnSpc>
                <a:spcPct val="100000"/>
              </a:lnSpc>
              <a:spcBef>
                <a:spcPts val="0"/>
              </a:spcBef>
              <a:spcAft>
                <a:spcPts val="0"/>
              </a:spcAft>
              <a:buClr>
                <a:srgbClr val="285472"/>
              </a:buClr>
              <a:buSzPts val="1000"/>
              <a:buFont typeface="Raleway"/>
              <a:buNone/>
              <a:defRPr b="0" i="0" sz="1000" u="none" cap="none" strike="noStrike">
                <a:solidFill>
                  <a:srgbClr val="285472"/>
                </a:solidFill>
                <a:latin typeface="Raleway"/>
                <a:ea typeface="Raleway"/>
                <a:cs typeface="Raleway"/>
                <a:sym typeface="Raleway"/>
              </a:defRPr>
            </a:lvl5pPr>
            <a:lvl6pPr indent="0" lvl="5" marL="0" marR="0" rtl="0" algn="ctr">
              <a:lnSpc>
                <a:spcPct val="100000"/>
              </a:lnSpc>
              <a:spcBef>
                <a:spcPts val="0"/>
              </a:spcBef>
              <a:spcAft>
                <a:spcPts val="0"/>
              </a:spcAft>
              <a:buClr>
                <a:srgbClr val="285472"/>
              </a:buClr>
              <a:buSzPts val="1000"/>
              <a:buFont typeface="Raleway"/>
              <a:buNone/>
              <a:defRPr b="0" i="0" sz="1000" u="none" cap="none" strike="noStrike">
                <a:solidFill>
                  <a:srgbClr val="285472"/>
                </a:solidFill>
                <a:latin typeface="Raleway"/>
                <a:ea typeface="Raleway"/>
                <a:cs typeface="Raleway"/>
                <a:sym typeface="Raleway"/>
              </a:defRPr>
            </a:lvl6pPr>
            <a:lvl7pPr indent="0" lvl="6" marL="0" marR="0" rtl="0" algn="ctr">
              <a:lnSpc>
                <a:spcPct val="100000"/>
              </a:lnSpc>
              <a:spcBef>
                <a:spcPts val="0"/>
              </a:spcBef>
              <a:spcAft>
                <a:spcPts val="0"/>
              </a:spcAft>
              <a:buClr>
                <a:srgbClr val="285472"/>
              </a:buClr>
              <a:buSzPts val="1000"/>
              <a:buFont typeface="Raleway"/>
              <a:buNone/>
              <a:defRPr b="0" i="0" sz="1000" u="none" cap="none" strike="noStrike">
                <a:solidFill>
                  <a:srgbClr val="285472"/>
                </a:solidFill>
                <a:latin typeface="Raleway"/>
                <a:ea typeface="Raleway"/>
                <a:cs typeface="Raleway"/>
                <a:sym typeface="Raleway"/>
              </a:defRPr>
            </a:lvl7pPr>
            <a:lvl8pPr indent="0" lvl="7" marL="0" marR="0" rtl="0" algn="ctr">
              <a:lnSpc>
                <a:spcPct val="100000"/>
              </a:lnSpc>
              <a:spcBef>
                <a:spcPts val="0"/>
              </a:spcBef>
              <a:spcAft>
                <a:spcPts val="0"/>
              </a:spcAft>
              <a:buClr>
                <a:srgbClr val="285472"/>
              </a:buClr>
              <a:buSzPts val="1000"/>
              <a:buFont typeface="Raleway"/>
              <a:buNone/>
              <a:defRPr b="0" i="0" sz="1000" u="none" cap="none" strike="noStrike">
                <a:solidFill>
                  <a:srgbClr val="285472"/>
                </a:solidFill>
                <a:latin typeface="Raleway"/>
                <a:ea typeface="Raleway"/>
                <a:cs typeface="Raleway"/>
                <a:sym typeface="Raleway"/>
              </a:defRPr>
            </a:lvl8pPr>
            <a:lvl9pPr indent="0" lvl="8" marL="0" marR="0" rtl="0" algn="ctr">
              <a:lnSpc>
                <a:spcPct val="100000"/>
              </a:lnSpc>
              <a:spcBef>
                <a:spcPts val="0"/>
              </a:spcBef>
              <a:spcAft>
                <a:spcPts val="0"/>
              </a:spcAft>
              <a:buClr>
                <a:srgbClr val="285472"/>
              </a:buClr>
              <a:buSzPts val="1000"/>
              <a:buFont typeface="Raleway"/>
              <a:buNone/>
              <a:defRPr b="0" i="0" sz="1000" u="none" cap="none" strike="noStrike">
                <a:solidFill>
                  <a:srgbClr val="285472"/>
                </a:solidFill>
                <a:latin typeface="Raleway"/>
                <a:ea typeface="Raleway"/>
                <a:cs typeface="Raleway"/>
                <a:sym typeface="Raleway"/>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
        <p:nvSpPr>
          <p:cNvPr id="13" name="Google Shape;13;p1"/>
          <p:cNvSpPr txBox="1"/>
          <p:nvPr>
            <p:ph type="title"/>
          </p:nvPr>
        </p:nvSpPr>
        <p:spPr>
          <a:xfrm>
            <a:off x="457200" y="0"/>
            <a:ext cx="8229600" cy="1692275"/>
          </a:xfrm>
          <a:prstGeom prst="rect">
            <a:avLst/>
          </a:prstGeom>
          <a:noFill/>
          <a:ln>
            <a:noFill/>
          </a:ln>
        </p:spPr>
        <p:txBody>
          <a:bodyPr anchorCtr="0" anchor="ctr" bIns="50800" lIns="50800" spcFirstLastPara="1" rIns="50800" wrap="square" tIns="50800">
            <a:noAutofit/>
          </a:bodyPr>
          <a:lstStyle>
            <a:lvl1pPr lvl="0" marR="0" rtl="0" algn="ctr">
              <a:lnSpc>
                <a:spcPct val="100000"/>
              </a:lnSpc>
              <a:spcBef>
                <a:spcPts val="0"/>
              </a:spcBef>
              <a:spcAft>
                <a:spcPts val="0"/>
              </a:spcAft>
              <a:buClr>
                <a:srgbClr val="000000"/>
              </a:buClr>
              <a:buSzPts val="4700"/>
              <a:buFont typeface="Helvetica Neue Light"/>
              <a:buNone/>
              <a:defRPr b="0" i="0" sz="4700" u="none" cap="none" strike="noStrike">
                <a:solidFill>
                  <a:srgbClr val="000000"/>
                </a:solidFill>
                <a:latin typeface="Helvetica Neue Light"/>
                <a:ea typeface="Helvetica Neue Light"/>
                <a:cs typeface="Helvetica Neue Light"/>
                <a:sym typeface="Helvetica Neue Light"/>
              </a:defRPr>
            </a:lvl1pPr>
            <a:lvl2pPr lvl="1" marR="0" rtl="0" algn="ctr">
              <a:lnSpc>
                <a:spcPct val="100000"/>
              </a:lnSpc>
              <a:spcBef>
                <a:spcPts val="0"/>
              </a:spcBef>
              <a:spcAft>
                <a:spcPts val="0"/>
              </a:spcAft>
              <a:buClr>
                <a:srgbClr val="000000"/>
              </a:buClr>
              <a:buSzPts val="4700"/>
              <a:buFont typeface="Helvetica Neue Light"/>
              <a:buNone/>
              <a:defRPr b="0" i="0" sz="47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700"/>
              <a:buFont typeface="Helvetica Neue Light"/>
              <a:buNone/>
              <a:defRPr b="0" i="0" sz="47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700"/>
              <a:buFont typeface="Helvetica Neue Light"/>
              <a:buNone/>
              <a:defRPr b="0" i="0" sz="47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700"/>
              <a:buFont typeface="Helvetica Neue Light"/>
              <a:buNone/>
              <a:defRPr b="0" i="0" sz="47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700"/>
              <a:buFont typeface="Helvetica Neue Light"/>
              <a:buNone/>
              <a:defRPr b="0" i="0" sz="47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700"/>
              <a:buFont typeface="Helvetica Neue Light"/>
              <a:buNone/>
              <a:defRPr b="0" i="0" sz="47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700"/>
              <a:buFont typeface="Helvetica Neue Light"/>
              <a:buNone/>
              <a:defRPr b="0" i="0" sz="47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700"/>
              <a:buFont typeface="Helvetica Neue Light"/>
              <a:buNone/>
              <a:defRPr b="0" i="0" sz="4700" u="none" cap="none" strike="noStrike">
                <a:solidFill>
                  <a:srgbClr val="000000"/>
                </a:solidFill>
                <a:latin typeface="Helvetica Neue Light"/>
                <a:ea typeface="Helvetica Neue Light"/>
                <a:cs typeface="Helvetica Neue Light"/>
                <a:sym typeface="Helvetica Neue Light"/>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hyperlink" Target="mailto:data_nomination_tool@googlegroup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dataatrisk.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1"/>
          <p:cNvSpPr txBox="1"/>
          <p:nvPr>
            <p:ph idx="1" type="body"/>
          </p:nvPr>
        </p:nvSpPr>
        <p:spPr>
          <a:xfrm>
            <a:off x="3933164" y="2061984"/>
            <a:ext cx="5012400" cy="1092900"/>
          </a:xfrm>
          <a:prstGeom prst="rect">
            <a:avLst/>
          </a:prstGeom>
          <a:noFill/>
          <a:ln>
            <a:noFill/>
          </a:ln>
        </p:spPr>
        <p:txBody>
          <a:bodyPr anchorCtr="0" anchor="t" bIns="38100" lIns="38100" spcFirstLastPara="1" rIns="38100" wrap="square" tIns="38100">
            <a:noAutofit/>
          </a:bodyPr>
          <a:lstStyle/>
          <a:p>
            <a:pPr indent="-214884" lvl="0" marL="214884" rtl="0" algn="l">
              <a:lnSpc>
                <a:spcPct val="100000"/>
              </a:lnSpc>
              <a:spcBef>
                <a:spcPts val="0"/>
              </a:spcBef>
              <a:spcAft>
                <a:spcPts val="0"/>
              </a:spcAft>
              <a:buClr>
                <a:srgbClr val="FFFFFF"/>
              </a:buClr>
              <a:buSzPts val="3384"/>
              <a:buFont typeface="Garamond"/>
              <a:buNone/>
            </a:pPr>
            <a:r>
              <a:rPr lang="en-US" sz="3759"/>
              <a:t>Data Conservation in Action - </a:t>
            </a:r>
            <a:r>
              <a:rPr lang="en-US" sz="3259"/>
              <a:t>Engaging the community in the DataAtRisk.org Data Commons</a:t>
            </a:r>
            <a:endParaRPr sz="2800"/>
          </a:p>
        </p:txBody>
      </p:sp>
      <p:sp>
        <p:nvSpPr>
          <p:cNvPr id="103" name="Google Shape;103;p11"/>
          <p:cNvSpPr txBox="1"/>
          <p:nvPr>
            <p:ph idx="2" type="body"/>
          </p:nvPr>
        </p:nvSpPr>
        <p:spPr>
          <a:xfrm>
            <a:off x="4047464" y="3911710"/>
            <a:ext cx="5012400" cy="813900"/>
          </a:xfrm>
          <a:prstGeom prst="rect">
            <a:avLst/>
          </a:prstGeom>
          <a:noFill/>
          <a:ln>
            <a:noFill/>
          </a:ln>
        </p:spPr>
        <p:txBody>
          <a:bodyPr anchorCtr="0" anchor="t" bIns="38100" lIns="38100" spcFirstLastPara="1" rIns="38100" wrap="square" tIns="38100">
            <a:noAutofit/>
          </a:bodyPr>
          <a:lstStyle/>
          <a:p>
            <a:pPr indent="0" lvl="0" marL="0" marR="0" rtl="0" algn="l">
              <a:lnSpc>
                <a:spcPct val="100000"/>
              </a:lnSpc>
              <a:spcBef>
                <a:spcPts val="0"/>
              </a:spcBef>
              <a:spcAft>
                <a:spcPts val="0"/>
              </a:spcAft>
              <a:buClr>
                <a:srgbClr val="FFFFFF"/>
              </a:buClr>
              <a:buSzPts val="2400"/>
              <a:buFont typeface="Garamond"/>
              <a:buNone/>
            </a:pPr>
            <a:r>
              <a:rPr lang="en-US">
                <a:solidFill>
                  <a:srgbClr val="FFFFFF"/>
                </a:solidFill>
                <a:latin typeface="Garamond"/>
                <a:ea typeface="Garamond"/>
                <a:cs typeface="Garamond"/>
                <a:sym typeface="Garamond"/>
              </a:rPr>
              <a:t>Ruth Duerr, Katie Mika, Denise Hills, Joan Saez, Andrew Magill and the rest of the team!</a:t>
            </a:r>
            <a:endParaRPr sz="2000"/>
          </a:p>
        </p:txBody>
      </p:sp>
      <p:sp>
        <p:nvSpPr>
          <p:cNvPr id="104" name="Google Shape;104;p11"/>
          <p:cNvSpPr txBox="1"/>
          <p:nvPr>
            <p:ph idx="12" type="sldNum"/>
          </p:nvPr>
        </p:nvSpPr>
        <p:spPr>
          <a:xfrm>
            <a:off x="1314450" y="6419850"/>
            <a:ext cx="136525" cy="190500"/>
          </a:xfrm>
          <a:prstGeom prst="rect">
            <a:avLst/>
          </a:prstGeom>
          <a:noFill/>
          <a:ln>
            <a:noFill/>
          </a:ln>
        </p:spPr>
        <p:txBody>
          <a:bodyPr anchorCtr="0" anchor="t" bIns="38100" lIns="38100" spcFirstLastPara="1" rIns="38100" wrap="square" tIns="38100">
            <a:noAutofit/>
          </a:bodyPr>
          <a:lstStyle/>
          <a:p>
            <a:pPr indent="0" lvl="0" marL="0" rtl="0" algn="l">
              <a:spcBef>
                <a:spcPts val="0"/>
              </a:spcBef>
              <a:spcAft>
                <a:spcPts val="0"/>
              </a:spcAft>
              <a:buClr>
                <a:srgbClr val="FFFFFF"/>
              </a:buClr>
              <a:buSzPts val="800"/>
              <a:buFont typeface="Garamond"/>
              <a:buNone/>
            </a:pPr>
            <a:fld id="{00000000-1234-1234-1234-123412341234}" type="slidenum">
              <a:rPr lang="en-US"/>
              <a:t>‹#›</a:t>
            </a:fld>
            <a:endParaRPr sz="1000">
              <a:solidFill>
                <a:srgbClr val="285472"/>
              </a:solidFill>
              <a:latin typeface="Raleway"/>
              <a:ea typeface="Raleway"/>
              <a:cs typeface="Raleway"/>
              <a:sym typeface="Ralewa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0"/>
          <p:cNvSpPr txBox="1"/>
          <p:nvPr>
            <p:ph idx="12" type="sldNum"/>
          </p:nvPr>
        </p:nvSpPr>
        <p:spPr>
          <a:xfrm>
            <a:off x="120650" y="6386703"/>
            <a:ext cx="184200" cy="190500"/>
          </a:xfrm>
          <a:prstGeom prst="rect">
            <a:avLst/>
          </a:prstGeom>
          <a:noFill/>
          <a:ln>
            <a:noFill/>
          </a:ln>
        </p:spPr>
        <p:txBody>
          <a:bodyPr anchorCtr="0" anchor="t" bIns="38100" lIns="38100" spcFirstLastPara="1" rIns="38100" wrap="square" tIns="38100">
            <a:noAutofit/>
          </a:bodyPr>
          <a:lstStyle/>
          <a:p>
            <a:pPr indent="0" lvl="0" marL="0" rtl="0" algn="l">
              <a:spcBef>
                <a:spcPts val="0"/>
              </a:spcBef>
              <a:spcAft>
                <a:spcPts val="0"/>
              </a:spcAft>
              <a:buClr>
                <a:srgbClr val="FFFFFF"/>
              </a:buClr>
              <a:buSzPts val="800"/>
              <a:buFont typeface="Garamond"/>
              <a:buNone/>
            </a:pPr>
            <a:fld id="{00000000-1234-1234-1234-123412341234}" type="slidenum">
              <a:rPr lang="en-US"/>
              <a:t>‹#›</a:t>
            </a:fld>
            <a:endParaRPr sz="1000">
              <a:solidFill>
                <a:srgbClr val="285472"/>
              </a:solidFill>
              <a:latin typeface="Raleway"/>
              <a:ea typeface="Raleway"/>
              <a:cs typeface="Raleway"/>
              <a:sym typeface="Raleway"/>
            </a:endParaRPr>
          </a:p>
        </p:txBody>
      </p:sp>
      <p:pic>
        <p:nvPicPr>
          <p:cNvPr id="210" name="Google Shape;210;p20"/>
          <p:cNvPicPr preferRelativeResize="0"/>
          <p:nvPr/>
        </p:nvPicPr>
        <p:blipFill>
          <a:blip r:embed="rId3">
            <a:alphaModFix/>
          </a:blip>
          <a:stretch>
            <a:fillRect/>
          </a:stretch>
        </p:blipFill>
        <p:spPr>
          <a:xfrm>
            <a:off x="1259075" y="-500"/>
            <a:ext cx="6886774" cy="6771852"/>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1"/>
          <p:cNvSpPr txBox="1"/>
          <p:nvPr>
            <p:ph type="title"/>
          </p:nvPr>
        </p:nvSpPr>
        <p:spPr>
          <a:xfrm>
            <a:off x="145464" y="142043"/>
            <a:ext cx="8827800" cy="570000"/>
          </a:xfrm>
          <a:prstGeom prst="rect">
            <a:avLst/>
          </a:prstGeom>
          <a:noFill/>
          <a:ln>
            <a:noFill/>
          </a:ln>
        </p:spPr>
        <p:txBody>
          <a:bodyPr anchorCtr="0" anchor="ctr" bIns="45675" lIns="45675" spcFirstLastPara="1" rIns="45675" wrap="square" tIns="45675">
            <a:noAutofit/>
          </a:bodyPr>
          <a:lstStyle/>
          <a:p>
            <a:pPr indent="0" lvl="0" marL="0" rtl="0" algn="l">
              <a:lnSpc>
                <a:spcPct val="100000"/>
              </a:lnSpc>
              <a:spcBef>
                <a:spcPts val="0"/>
              </a:spcBef>
              <a:spcAft>
                <a:spcPts val="0"/>
              </a:spcAft>
              <a:buClr>
                <a:srgbClr val="004479"/>
              </a:buClr>
              <a:buSzPts val="3300"/>
              <a:buFont typeface="Garamond"/>
              <a:buNone/>
            </a:pPr>
            <a:r>
              <a:rPr lang="en-US"/>
              <a:t>SGCI Business Support: Milestones</a:t>
            </a:r>
            <a:endParaRPr/>
          </a:p>
        </p:txBody>
      </p:sp>
      <p:sp>
        <p:nvSpPr>
          <p:cNvPr id="216" name="Google Shape;216;p21"/>
          <p:cNvSpPr txBox="1"/>
          <p:nvPr>
            <p:ph idx="12" type="sldNum"/>
          </p:nvPr>
        </p:nvSpPr>
        <p:spPr>
          <a:xfrm>
            <a:off x="120650" y="6386703"/>
            <a:ext cx="184200" cy="190500"/>
          </a:xfrm>
          <a:prstGeom prst="rect">
            <a:avLst/>
          </a:prstGeom>
          <a:noFill/>
          <a:ln>
            <a:noFill/>
          </a:ln>
        </p:spPr>
        <p:txBody>
          <a:bodyPr anchorCtr="0" anchor="t" bIns="38100" lIns="38100" spcFirstLastPara="1" rIns="38100" wrap="square" tIns="38100">
            <a:noAutofit/>
          </a:bodyPr>
          <a:lstStyle/>
          <a:p>
            <a:pPr indent="0" lvl="0" marL="0" rtl="0" algn="l">
              <a:spcBef>
                <a:spcPts val="0"/>
              </a:spcBef>
              <a:spcAft>
                <a:spcPts val="0"/>
              </a:spcAft>
              <a:buClr>
                <a:srgbClr val="FFFFFF"/>
              </a:buClr>
              <a:buSzPts val="800"/>
              <a:buFont typeface="Garamond"/>
              <a:buNone/>
            </a:pPr>
            <a:fld id="{00000000-1234-1234-1234-123412341234}" type="slidenum">
              <a:rPr lang="en-US"/>
              <a:t>‹#›</a:t>
            </a:fld>
            <a:endParaRPr sz="1000">
              <a:solidFill>
                <a:srgbClr val="285472"/>
              </a:solidFill>
              <a:latin typeface="Raleway"/>
              <a:ea typeface="Raleway"/>
              <a:cs typeface="Raleway"/>
              <a:sym typeface="Raleway"/>
            </a:endParaRPr>
          </a:p>
        </p:txBody>
      </p:sp>
      <p:sp>
        <p:nvSpPr>
          <p:cNvPr id="217" name="Google Shape;217;p21"/>
          <p:cNvSpPr txBox="1"/>
          <p:nvPr/>
        </p:nvSpPr>
        <p:spPr>
          <a:xfrm>
            <a:off x="563850" y="1378900"/>
            <a:ext cx="7920900" cy="38043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Helvetica Neue Light"/>
              <a:buChar char="●"/>
            </a:pPr>
            <a:r>
              <a:rPr lang="en-US" sz="2200">
                <a:latin typeface="Helvetica Neue Light"/>
                <a:ea typeface="Helvetica Neue Light"/>
                <a:cs typeface="Helvetica Neue Light"/>
                <a:sym typeface="Helvetica Neue Light"/>
              </a:rPr>
              <a:t>MILESTONE #1 - Sustainability Model</a:t>
            </a:r>
            <a:endParaRPr sz="2200">
              <a:latin typeface="Helvetica Neue Light"/>
              <a:ea typeface="Helvetica Neue Light"/>
              <a:cs typeface="Helvetica Neue Light"/>
              <a:sym typeface="Helvetica Neue Light"/>
            </a:endParaRPr>
          </a:p>
          <a:p>
            <a:pPr indent="-368300" lvl="1" marL="914400" rtl="0" algn="l">
              <a:spcBef>
                <a:spcPts val="0"/>
              </a:spcBef>
              <a:spcAft>
                <a:spcPts val="0"/>
              </a:spcAft>
              <a:buSzPts val="2200"/>
              <a:buFont typeface="Helvetica Neue Light"/>
              <a:buChar char="○"/>
            </a:pPr>
            <a:r>
              <a:rPr lang="en-US" sz="2200">
                <a:latin typeface="Helvetica Neue Light"/>
                <a:ea typeface="Helvetica Neue Light"/>
                <a:cs typeface="Helvetica Neue Light"/>
                <a:sym typeface="Helvetica Neue Light"/>
              </a:rPr>
              <a:t>Success: Define methods for revenue/funding</a:t>
            </a:r>
            <a:endParaRPr sz="2200">
              <a:latin typeface="Helvetica Neue Light"/>
              <a:ea typeface="Helvetica Neue Light"/>
              <a:cs typeface="Helvetica Neue Light"/>
              <a:sym typeface="Helvetica Neue Light"/>
            </a:endParaRPr>
          </a:p>
          <a:p>
            <a:pPr indent="-368300" lvl="0" marL="457200" rtl="0" algn="l">
              <a:spcBef>
                <a:spcPts val="0"/>
              </a:spcBef>
              <a:spcAft>
                <a:spcPts val="0"/>
              </a:spcAft>
              <a:buSzPts val="2200"/>
              <a:buFont typeface="Helvetica Neue Light"/>
              <a:buChar char="●"/>
            </a:pPr>
            <a:r>
              <a:rPr lang="en-US" sz="2200">
                <a:latin typeface="Helvetica Neue Light"/>
                <a:ea typeface="Helvetica Neue Light"/>
                <a:cs typeface="Helvetica Neue Light"/>
                <a:sym typeface="Helvetica Neue Light"/>
              </a:rPr>
              <a:t>MILESTONE #2 - Onboarding Process</a:t>
            </a:r>
            <a:endParaRPr sz="2200">
              <a:latin typeface="Helvetica Neue Light"/>
              <a:ea typeface="Helvetica Neue Light"/>
              <a:cs typeface="Helvetica Neue Light"/>
              <a:sym typeface="Helvetica Neue Light"/>
            </a:endParaRPr>
          </a:p>
          <a:p>
            <a:pPr indent="-368300" lvl="1" marL="914400" rtl="0" algn="l">
              <a:spcBef>
                <a:spcPts val="0"/>
              </a:spcBef>
              <a:spcAft>
                <a:spcPts val="0"/>
              </a:spcAft>
              <a:buSzPts val="2200"/>
              <a:buFont typeface="Helvetica Neue Light"/>
              <a:buChar char="○"/>
            </a:pPr>
            <a:r>
              <a:rPr lang="en-US" sz="2200">
                <a:latin typeface="Helvetica Neue Light"/>
                <a:ea typeface="Helvetica Neue Light"/>
                <a:cs typeface="Helvetica Neue Light"/>
                <a:sym typeface="Helvetica Neue Light"/>
              </a:rPr>
              <a:t>Success:  Clearly defined process for onboarding heroes, advocates, submitters</a:t>
            </a:r>
            <a:endParaRPr sz="2200">
              <a:latin typeface="Helvetica Neue Light"/>
              <a:ea typeface="Helvetica Neue Light"/>
              <a:cs typeface="Helvetica Neue Light"/>
              <a:sym typeface="Helvetica Neue Light"/>
            </a:endParaRPr>
          </a:p>
          <a:p>
            <a:pPr indent="-368300" lvl="0" marL="457200" rtl="0" algn="l">
              <a:spcBef>
                <a:spcPts val="0"/>
              </a:spcBef>
              <a:spcAft>
                <a:spcPts val="0"/>
              </a:spcAft>
              <a:buSzPts val="2200"/>
              <a:buFont typeface="Helvetica Neue Light"/>
              <a:buChar char="●"/>
            </a:pPr>
            <a:r>
              <a:rPr lang="en-US" sz="2200">
                <a:latin typeface="Helvetica Neue Light"/>
                <a:ea typeface="Helvetica Neue Light"/>
                <a:cs typeface="Helvetica Neue Light"/>
                <a:sym typeface="Helvetica Neue Light"/>
              </a:rPr>
              <a:t>MILESTONE #3 - Volunteer Management Plan</a:t>
            </a:r>
            <a:endParaRPr sz="2200">
              <a:latin typeface="Helvetica Neue Light"/>
              <a:ea typeface="Helvetica Neue Light"/>
              <a:cs typeface="Helvetica Neue Light"/>
              <a:sym typeface="Helvetica Neue Light"/>
            </a:endParaRPr>
          </a:p>
          <a:p>
            <a:pPr indent="-368300" lvl="1" marL="914400" rtl="0" algn="l">
              <a:spcBef>
                <a:spcPts val="0"/>
              </a:spcBef>
              <a:spcAft>
                <a:spcPts val="0"/>
              </a:spcAft>
              <a:buSzPts val="2200"/>
              <a:buFont typeface="Helvetica Neue Light"/>
              <a:buChar char="○"/>
            </a:pPr>
            <a:r>
              <a:rPr lang="en-US" sz="2200">
                <a:latin typeface="Helvetica Neue Light"/>
                <a:ea typeface="Helvetica Neue Light"/>
                <a:cs typeface="Helvetica Neue Light"/>
                <a:sym typeface="Helvetica Neue Light"/>
              </a:rPr>
              <a:t>Success: Create management process and engagement plans for volunteers</a:t>
            </a:r>
            <a:endParaRPr sz="2200">
              <a:latin typeface="Helvetica Neue Light"/>
              <a:ea typeface="Helvetica Neue Light"/>
              <a:cs typeface="Helvetica Neue Light"/>
              <a:sym typeface="Helvetica Neue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2"/>
          <p:cNvSpPr txBox="1"/>
          <p:nvPr>
            <p:ph type="title"/>
          </p:nvPr>
        </p:nvSpPr>
        <p:spPr>
          <a:xfrm>
            <a:off x="145464" y="142043"/>
            <a:ext cx="8827800" cy="570000"/>
          </a:xfrm>
          <a:prstGeom prst="rect">
            <a:avLst/>
          </a:prstGeom>
        </p:spPr>
        <p:txBody>
          <a:bodyPr anchorCtr="0" anchor="ctr" bIns="38100" lIns="38100" spcFirstLastPara="1" rIns="38100" wrap="square" tIns="38100">
            <a:noAutofit/>
          </a:bodyPr>
          <a:lstStyle/>
          <a:p>
            <a:pPr indent="0" lvl="0" marL="0" rtl="0" algn="l">
              <a:spcBef>
                <a:spcPts val="0"/>
              </a:spcBef>
              <a:spcAft>
                <a:spcPts val="0"/>
              </a:spcAft>
              <a:buNone/>
            </a:pPr>
            <a:r>
              <a:rPr lang="en-US"/>
              <a:t>Stakeholder Value Propositions</a:t>
            </a:r>
            <a:endParaRPr/>
          </a:p>
        </p:txBody>
      </p:sp>
      <p:sp>
        <p:nvSpPr>
          <p:cNvPr id="223" name="Google Shape;223;p22"/>
          <p:cNvSpPr txBox="1"/>
          <p:nvPr>
            <p:ph idx="1" type="body"/>
          </p:nvPr>
        </p:nvSpPr>
        <p:spPr>
          <a:xfrm>
            <a:off x="221675" y="919600"/>
            <a:ext cx="8629800" cy="5013900"/>
          </a:xfrm>
          <a:prstGeom prst="rect">
            <a:avLst/>
          </a:prstGeom>
        </p:spPr>
        <p:txBody>
          <a:bodyPr anchorCtr="0" anchor="t" bIns="38100" lIns="38100" spcFirstLastPara="1" rIns="38100" wrap="square" tIns="38100">
            <a:noAutofit/>
          </a:bodyPr>
          <a:lstStyle/>
          <a:p>
            <a:pPr indent="-355600" lvl="0" marL="457200" rtl="0" algn="l">
              <a:spcBef>
                <a:spcPts val="500"/>
              </a:spcBef>
              <a:spcAft>
                <a:spcPts val="0"/>
              </a:spcAft>
              <a:buSzPts val="2000"/>
              <a:buChar char="•"/>
            </a:pPr>
            <a:r>
              <a:rPr b="1" lang="en-US" sz="2000"/>
              <a:t>Repository/Data Managers</a:t>
            </a:r>
            <a:r>
              <a:rPr lang="en-US" sz="2000"/>
              <a:t> - The At-Risk Data Commons will estimate actual costs and provide skilled volunteer labor to fill the resource gaps of Repository and Data Managers in order to make their at-risk data available in modern accessible ways.</a:t>
            </a:r>
            <a:endParaRPr sz="2000"/>
          </a:p>
          <a:p>
            <a:pPr indent="-355600" lvl="0" marL="457200" rtl="0" algn="l">
              <a:spcBef>
                <a:spcPts val="1000"/>
              </a:spcBef>
              <a:spcAft>
                <a:spcPts val="0"/>
              </a:spcAft>
              <a:buSzPts val="2000"/>
              <a:buChar char="•"/>
            </a:pPr>
            <a:r>
              <a:rPr b="1" lang="en-US" sz="2000"/>
              <a:t>Repository and Data Librarians</a:t>
            </a:r>
            <a:r>
              <a:rPr lang="en-US" sz="2000"/>
              <a:t> - The At-Risk Data Commons will allow Institutional Repository and Data Librarians to ingest data that is more FAIR-aligned by providing skilled volunteer data and metadata curation services.</a:t>
            </a:r>
            <a:endParaRPr sz="2000"/>
          </a:p>
          <a:p>
            <a:pPr indent="-355600" lvl="0" marL="457200" rtl="0" algn="l">
              <a:spcBef>
                <a:spcPts val="1000"/>
              </a:spcBef>
              <a:spcAft>
                <a:spcPts val="0"/>
              </a:spcAft>
              <a:buSzPts val="2000"/>
              <a:buChar char="•"/>
            </a:pPr>
            <a:r>
              <a:rPr b="1" lang="en-US" sz="2000"/>
              <a:t>Data literacy educators</a:t>
            </a:r>
            <a:r>
              <a:rPr lang="en-US" sz="2000"/>
              <a:t> (e.g., professionals at I-Schools and other organizations with data literacy missions) - The At-Risk Data Commons will provide practical training opportunities for future data professionals.</a:t>
            </a:r>
            <a:endParaRPr sz="2000"/>
          </a:p>
          <a:p>
            <a:pPr indent="-355600" lvl="0" marL="457200" rtl="0" algn="l">
              <a:spcBef>
                <a:spcPts val="1000"/>
              </a:spcBef>
              <a:spcAft>
                <a:spcPts val="0"/>
              </a:spcAft>
              <a:buSzPts val="2000"/>
              <a:buChar char="•"/>
            </a:pPr>
            <a:r>
              <a:rPr b="1" lang="en-US" sz="2000"/>
              <a:t>Researchers (Submitter)</a:t>
            </a:r>
            <a:r>
              <a:rPr lang="en-US" sz="2000"/>
              <a:t> - The At-Risk Data Commons will assist researchers find and deposit their data into the best available repository for that data, and provide practical training opportunities for those interested in improving their own data practices.</a:t>
            </a:r>
            <a:endParaRPr sz="2000"/>
          </a:p>
          <a:p>
            <a:pPr indent="0" lvl="0" marL="0" rtl="0" algn="l">
              <a:spcBef>
                <a:spcPts val="1000"/>
              </a:spcBef>
              <a:spcAft>
                <a:spcPts val="1000"/>
              </a:spcAft>
              <a:buNone/>
            </a:pPr>
            <a:r>
              <a:t/>
            </a: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3"/>
          <p:cNvSpPr txBox="1"/>
          <p:nvPr>
            <p:ph type="title"/>
          </p:nvPr>
        </p:nvSpPr>
        <p:spPr>
          <a:xfrm>
            <a:off x="145464" y="142043"/>
            <a:ext cx="8827800" cy="570000"/>
          </a:xfrm>
          <a:prstGeom prst="rect">
            <a:avLst/>
          </a:prstGeom>
        </p:spPr>
        <p:txBody>
          <a:bodyPr anchorCtr="0" anchor="ctr" bIns="38100" lIns="38100" spcFirstLastPara="1" rIns="38100" wrap="square" tIns="38100">
            <a:noAutofit/>
          </a:bodyPr>
          <a:lstStyle/>
          <a:p>
            <a:pPr indent="0" lvl="0" marL="0" rtl="0" algn="l">
              <a:spcBef>
                <a:spcPts val="0"/>
              </a:spcBef>
              <a:spcAft>
                <a:spcPts val="0"/>
              </a:spcAft>
              <a:buNone/>
            </a:pPr>
            <a:r>
              <a:rPr lang="en-US"/>
              <a:t>Stakeholder Value Propositions</a:t>
            </a:r>
            <a:endParaRPr/>
          </a:p>
        </p:txBody>
      </p:sp>
      <p:sp>
        <p:nvSpPr>
          <p:cNvPr id="229" name="Google Shape;229;p23"/>
          <p:cNvSpPr txBox="1"/>
          <p:nvPr>
            <p:ph idx="1" type="body"/>
          </p:nvPr>
        </p:nvSpPr>
        <p:spPr>
          <a:xfrm>
            <a:off x="145475" y="919600"/>
            <a:ext cx="8666100" cy="5013900"/>
          </a:xfrm>
          <a:prstGeom prst="rect">
            <a:avLst/>
          </a:prstGeom>
        </p:spPr>
        <p:txBody>
          <a:bodyPr anchorCtr="0" anchor="t" bIns="38100" lIns="38100" spcFirstLastPara="1" rIns="38100" wrap="square" tIns="38100">
            <a:noAutofit/>
          </a:bodyPr>
          <a:lstStyle/>
          <a:p>
            <a:pPr indent="-355600" lvl="0" marL="457200" rtl="0" algn="l">
              <a:spcBef>
                <a:spcPts val="500"/>
              </a:spcBef>
              <a:spcAft>
                <a:spcPts val="0"/>
              </a:spcAft>
              <a:buSzPts val="2000"/>
              <a:buChar char="•"/>
            </a:pPr>
            <a:r>
              <a:rPr b="1" lang="en-US" sz="2000"/>
              <a:t>Data Heroes</a:t>
            </a:r>
            <a:endParaRPr b="1" sz="2000"/>
          </a:p>
          <a:p>
            <a:pPr indent="-355600" lvl="1" marL="800100" rtl="0" algn="l">
              <a:spcBef>
                <a:spcPts val="1000"/>
              </a:spcBef>
              <a:spcAft>
                <a:spcPts val="0"/>
              </a:spcAft>
              <a:buSzPts val="2000"/>
              <a:buChar char="•"/>
            </a:pPr>
            <a:r>
              <a:rPr lang="en-US" sz="2000"/>
              <a:t>The At-Risk Data Commons will improve the science enterprise (and thereby all of humanity) by providing guidance to an activist network of data experts and volunteers to complete a variety of concrete and achievable data tasks to make data sets more useful and accessible.</a:t>
            </a:r>
            <a:endParaRPr sz="2000"/>
          </a:p>
          <a:p>
            <a:pPr indent="-355600" lvl="1" marL="800100" rtl="0" algn="l">
              <a:spcBef>
                <a:spcPts val="1000"/>
              </a:spcBef>
              <a:spcAft>
                <a:spcPts val="0"/>
              </a:spcAft>
              <a:buSzPts val="2000"/>
              <a:buChar char="•"/>
            </a:pPr>
            <a:r>
              <a:rPr lang="en-US" sz="2000"/>
              <a:t>The At-Risk Data Commons will provide practical training opportunities for those interested in improving their own data practices as well as future data professionals.</a:t>
            </a:r>
            <a:endParaRPr sz="2000"/>
          </a:p>
          <a:p>
            <a:pPr indent="-355600" lvl="0" marL="457200" rtl="0" algn="l">
              <a:spcBef>
                <a:spcPts val="1000"/>
              </a:spcBef>
              <a:spcAft>
                <a:spcPts val="0"/>
              </a:spcAft>
              <a:buSzPts val="2000"/>
              <a:buChar char="•"/>
            </a:pPr>
            <a:r>
              <a:rPr b="1" lang="en-US" sz="2000"/>
              <a:t>At-Risk Data Commons Organization members</a:t>
            </a:r>
            <a:r>
              <a:rPr lang="en-US" sz="2000"/>
              <a:t> - The At-Risk Data Commons will improve the science enterprise (and thereby all of humanity) by providing training, guidance, and oversight to a network of data experts and volunteers, and computerized matching for data sets needing a permanent archival home.</a:t>
            </a:r>
            <a:endParaRPr sz="2000"/>
          </a:p>
          <a:p>
            <a:pPr indent="0" lvl="0" marL="0" rtl="0" algn="l">
              <a:spcBef>
                <a:spcPts val="1000"/>
              </a:spcBef>
              <a:spcAft>
                <a:spcPts val="0"/>
              </a:spcAft>
              <a:buNone/>
            </a:pPr>
            <a:r>
              <a:t/>
            </a:r>
            <a:endParaRPr sz="2000"/>
          </a:p>
          <a:p>
            <a:pPr indent="0" lvl="0" marL="0" rtl="0" algn="l">
              <a:spcBef>
                <a:spcPts val="1000"/>
              </a:spcBef>
              <a:spcAft>
                <a:spcPts val="1000"/>
              </a:spcAft>
              <a:buNone/>
            </a:pPr>
            <a:r>
              <a:t/>
            </a: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4"/>
          <p:cNvSpPr txBox="1"/>
          <p:nvPr/>
        </p:nvSpPr>
        <p:spPr>
          <a:xfrm>
            <a:off x="3517800" y="422775"/>
            <a:ext cx="2108400" cy="71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t>Contact us!</a:t>
            </a:r>
            <a:endParaRPr sz="2400"/>
          </a:p>
        </p:txBody>
      </p:sp>
      <p:sp>
        <p:nvSpPr>
          <p:cNvPr id="235" name="Google Shape;235;p24"/>
          <p:cNvSpPr txBox="1"/>
          <p:nvPr/>
        </p:nvSpPr>
        <p:spPr>
          <a:xfrm>
            <a:off x="662725" y="1551575"/>
            <a:ext cx="7922700" cy="400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200"/>
              <a:t>DataAtRisk.org - use the contact us button or sign up!</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rPr lang="en-US" sz="2200"/>
              <a:t>If you would like to actively participate please join the </a:t>
            </a:r>
            <a:r>
              <a:rPr lang="en-US" sz="2200" u="sng">
                <a:solidFill>
                  <a:schemeClr val="hlink"/>
                </a:solidFill>
                <a:hlinkClick r:id="rId3"/>
              </a:rPr>
              <a:t>data_nomination_tool@googlegroups.com</a:t>
            </a:r>
            <a:r>
              <a:rPr lang="en-US" sz="2200"/>
              <a:t> </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rPr lang="en-US" sz="2200"/>
              <a:t>Will be establishing a newsletter in the near future - updates a couple of times a year - if interested please provide name/email to ruth</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rPr lang="en-US" sz="2200"/>
              <a:t>or for more information/discussion you could mail ruth.duerr3 at gmail</a:t>
            </a:r>
            <a:endParaRPr sz="2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2"/>
          <p:cNvSpPr txBox="1"/>
          <p:nvPr>
            <p:ph type="title"/>
          </p:nvPr>
        </p:nvSpPr>
        <p:spPr>
          <a:xfrm>
            <a:off x="145464" y="142043"/>
            <a:ext cx="8827800" cy="570000"/>
          </a:xfrm>
          <a:prstGeom prst="rect">
            <a:avLst/>
          </a:prstGeom>
          <a:noFill/>
          <a:ln>
            <a:noFill/>
          </a:ln>
        </p:spPr>
        <p:txBody>
          <a:bodyPr anchorCtr="0" anchor="ctr" bIns="45675" lIns="45675" spcFirstLastPara="1" rIns="45675" wrap="square" tIns="45675">
            <a:noAutofit/>
          </a:bodyPr>
          <a:lstStyle/>
          <a:p>
            <a:pPr indent="0" lvl="0" marL="0" rtl="0" algn="l">
              <a:lnSpc>
                <a:spcPct val="100000"/>
              </a:lnSpc>
              <a:spcBef>
                <a:spcPts val="0"/>
              </a:spcBef>
              <a:spcAft>
                <a:spcPts val="0"/>
              </a:spcAft>
              <a:buClr>
                <a:srgbClr val="004479"/>
              </a:buClr>
              <a:buSzPts val="3300"/>
              <a:buFont typeface="Garamond"/>
              <a:buNone/>
            </a:pPr>
            <a:r>
              <a:rPr i="1" lang="en-US" sz="3300">
                <a:solidFill>
                  <a:srgbClr val="004479"/>
                </a:solidFill>
                <a:latin typeface="Garamond"/>
                <a:ea typeface="Garamond"/>
                <a:cs typeface="Garamond"/>
                <a:sym typeface="Garamond"/>
              </a:rPr>
              <a:t>Vision</a:t>
            </a:r>
            <a:endParaRPr/>
          </a:p>
        </p:txBody>
      </p:sp>
      <p:sp>
        <p:nvSpPr>
          <p:cNvPr id="110" name="Google Shape;110;p12"/>
          <p:cNvSpPr txBox="1"/>
          <p:nvPr>
            <p:ph idx="12" type="sldNum"/>
          </p:nvPr>
        </p:nvSpPr>
        <p:spPr>
          <a:xfrm>
            <a:off x="120650" y="6386703"/>
            <a:ext cx="184200" cy="190500"/>
          </a:xfrm>
          <a:prstGeom prst="rect">
            <a:avLst/>
          </a:prstGeom>
          <a:noFill/>
          <a:ln>
            <a:noFill/>
          </a:ln>
        </p:spPr>
        <p:txBody>
          <a:bodyPr anchorCtr="0" anchor="t" bIns="38100" lIns="38100" spcFirstLastPara="1" rIns="38100" wrap="square" tIns="38100">
            <a:noAutofit/>
          </a:bodyPr>
          <a:lstStyle/>
          <a:p>
            <a:pPr indent="0" lvl="0" marL="0" rtl="0" algn="l">
              <a:spcBef>
                <a:spcPts val="0"/>
              </a:spcBef>
              <a:spcAft>
                <a:spcPts val="0"/>
              </a:spcAft>
              <a:buClr>
                <a:srgbClr val="FFFFFF"/>
              </a:buClr>
              <a:buSzPts val="800"/>
              <a:buFont typeface="Garamond"/>
              <a:buNone/>
            </a:pPr>
            <a:fld id="{00000000-1234-1234-1234-123412341234}" type="slidenum">
              <a:rPr lang="en-US"/>
              <a:t>‹#›</a:t>
            </a:fld>
            <a:endParaRPr sz="1000">
              <a:solidFill>
                <a:srgbClr val="285472"/>
              </a:solidFill>
              <a:latin typeface="Raleway"/>
              <a:ea typeface="Raleway"/>
              <a:cs typeface="Raleway"/>
              <a:sym typeface="Raleway"/>
            </a:endParaRPr>
          </a:p>
        </p:txBody>
      </p:sp>
      <p:sp>
        <p:nvSpPr>
          <p:cNvPr id="111" name="Google Shape;111;p12"/>
          <p:cNvSpPr txBox="1"/>
          <p:nvPr/>
        </p:nvSpPr>
        <p:spPr>
          <a:xfrm>
            <a:off x="426575" y="1271251"/>
            <a:ext cx="8265600" cy="4189800"/>
          </a:xfrm>
          <a:prstGeom prst="rect">
            <a:avLst/>
          </a:prstGeom>
          <a:noFill/>
          <a:ln>
            <a:noFill/>
          </a:ln>
        </p:spPr>
        <p:txBody>
          <a:bodyPr anchorCtr="0" anchor="t" bIns="45675" lIns="45675" spcFirstLastPara="1" rIns="45675" wrap="square" tIns="45675">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The At-Risk Data Commons (</a:t>
            </a:r>
            <a:r>
              <a:rPr b="0" i="0" lang="en-US" sz="2800" u="sng" cap="none" strike="noStrike">
                <a:solidFill>
                  <a:schemeClr val="hlink"/>
                </a:solidFill>
                <a:latin typeface="Arial"/>
                <a:ea typeface="Arial"/>
                <a:cs typeface="Arial"/>
                <a:sym typeface="Arial"/>
                <a:hlinkClick r:id="rId3"/>
              </a:rPr>
              <a:t>DataAtRisk.org</a:t>
            </a:r>
            <a:r>
              <a:rPr b="0" i="0" lang="en-US" sz="2800" u="none" cap="none" strike="noStrike">
                <a:solidFill>
                  <a:srgbClr val="000000"/>
                </a:solidFill>
                <a:latin typeface="Arial"/>
                <a:ea typeface="Arial"/>
                <a:cs typeface="Arial"/>
                <a:sym typeface="Arial"/>
              </a:rPr>
              <a:t>) is a website and associated non-profit organization that connects people with data at risk to volunteers, data experts, and additional resources. </a:t>
            </a:r>
            <a:endParaRPr/>
          </a:p>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A Match.com for data at risk and orphaned or surrendered data.</a:t>
            </a:r>
            <a:endParaRPr b="0" i="0" sz="2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t/>
            </a:r>
            <a:endParaRPr sz="2800"/>
          </a:p>
          <a:p>
            <a:pPr indent="0" lvl="0" marL="0" marR="0" rtl="0" algn="ctr">
              <a:lnSpc>
                <a:spcPct val="100000"/>
              </a:lnSpc>
              <a:spcBef>
                <a:spcPts val="0"/>
              </a:spcBef>
              <a:spcAft>
                <a:spcPts val="0"/>
              </a:spcAft>
              <a:buClr>
                <a:srgbClr val="000000"/>
              </a:buClr>
              <a:buSzPts val="2800"/>
              <a:buFont typeface="Arial"/>
              <a:buNone/>
            </a:pPr>
            <a:r>
              <a:rPr lang="en-US" sz="2800"/>
              <a:t>Not an archive, possibly a foster home!</a:t>
            </a:r>
            <a:endParaRPr sz="2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3"/>
          <p:cNvSpPr txBox="1"/>
          <p:nvPr>
            <p:ph type="title"/>
          </p:nvPr>
        </p:nvSpPr>
        <p:spPr>
          <a:xfrm>
            <a:off x="145464" y="142043"/>
            <a:ext cx="8827800" cy="570000"/>
          </a:xfrm>
          <a:prstGeom prst="rect">
            <a:avLst/>
          </a:prstGeom>
          <a:noFill/>
          <a:ln>
            <a:noFill/>
          </a:ln>
        </p:spPr>
        <p:txBody>
          <a:bodyPr anchorCtr="0" anchor="ctr" bIns="45675" lIns="45675" spcFirstLastPara="1" rIns="45675" wrap="square" tIns="45675">
            <a:noAutofit/>
          </a:bodyPr>
          <a:lstStyle/>
          <a:p>
            <a:pPr indent="0" lvl="0" marL="0" rtl="0" algn="l">
              <a:lnSpc>
                <a:spcPct val="100000"/>
              </a:lnSpc>
              <a:spcBef>
                <a:spcPts val="0"/>
              </a:spcBef>
              <a:spcAft>
                <a:spcPts val="0"/>
              </a:spcAft>
              <a:buClr>
                <a:srgbClr val="004479"/>
              </a:buClr>
              <a:buSzPts val="3300"/>
              <a:buFont typeface="Garamond"/>
              <a:buNone/>
            </a:pPr>
            <a:r>
              <a:rPr lang="en-US"/>
              <a:t>Two components - </a:t>
            </a:r>
            <a:r>
              <a:rPr lang="en-US" sz="3100"/>
              <a:t>an organization and tools to manage requests</a:t>
            </a:r>
            <a:endParaRPr sz="3100"/>
          </a:p>
        </p:txBody>
      </p:sp>
      <p:sp>
        <p:nvSpPr>
          <p:cNvPr id="117" name="Google Shape;117;p13"/>
          <p:cNvSpPr txBox="1"/>
          <p:nvPr>
            <p:ph idx="12" type="sldNum"/>
          </p:nvPr>
        </p:nvSpPr>
        <p:spPr>
          <a:xfrm>
            <a:off x="120650" y="6386703"/>
            <a:ext cx="184200" cy="190500"/>
          </a:xfrm>
          <a:prstGeom prst="rect">
            <a:avLst/>
          </a:prstGeom>
          <a:noFill/>
          <a:ln>
            <a:noFill/>
          </a:ln>
        </p:spPr>
        <p:txBody>
          <a:bodyPr anchorCtr="0" anchor="t" bIns="38100" lIns="38100" spcFirstLastPara="1" rIns="38100" wrap="square" tIns="38100">
            <a:noAutofit/>
          </a:bodyPr>
          <a:lstStyle/>
          <a:p>
            <a:pPr indent="0" lvl="0" marL="0" rtl="0" algn="l">
              <a:spcBef>
                <a:spcPts val="0"/>
              </a:spcBef>
              <a:spcAft>
                <a:spcPts val="0"/>
              </a:spcAft>
              <a:buClr>
                <a:srgbClr val="FFFFFF"/>
              </a:buClr>
              <a:buSzPts val="800"/>
              <a:buFont typeface="Garamond"/>
              <a:buNone/>
            </a:pPr>
            <a:fld id="{00000000-1234-1234-1234-123412341234}" type="slidenum">
              <a:rPr lang="en-US"/>
              <a:t>‹#›</a:t>
            </a:fld>
            <a:endParaRPr sz="1000">
              <a:solidFill>
                <a:srgbClr val="285472"/>
              </a:solidFill>
              <a:latin typeface="Raleway"/>
              <a:ea typeface="Raleway"/>
              <a:cs typeface="Raleway"/>
              <a:sym typeface="Raleway"/>
            </a:endParaRPr>
          </a:p>
        </p:txBody>
      </p:sp>
      <p:sp>
        <p:nvSpPr>
          <p:cNvPr id="118" name="Google Shape;118;p13"/>
          <p:cNvSpPr txBox="1"/>
          <p:nvPr/>
        </p:nvSpPr>
        <p:spPr>
          <a:xfrm>
            <a:off x="485975" y="1514400"/>
            <a:ext cx="8146800" cy="1073400"/>
          </a:xfrm>
          <a:prstGeom prst="rect">
            <a:avLst/>
          </a:prstGeom>
          <a:noFill/>
          <a:ln>
            <a:noFill/>
          </a:ln>
        </p:spPr>
        <p:txBody>
          <a:bodyPr anchorCtr="0" anchor="t" bIns="45675" lIns="45675" spcFirstLastPara="1" rIns="45675" wrap="square" tIns="45675">
            <a:noAutofit/>
          </a:bodyPr>
          <a:lstStyle/>
          <a:p>
            <a:pPr indent="0" lvl="0" marL="0" marR="0" rtl="0" algn="l">
              <a:lnSpc>
                <a:spcPct val="100000"/>
              </a:lnSpc>
              <a:spcBef>
                <a:spcPts val="0"/>
              </a:spcBef>
              <a:spcAft>
                <a:spcPts val="0"/>
              </a:spcAft>
              <a:buClr>
                <a:srgbClr val="000000"/>
              </a:buClr>
              <a:buSzPts val="2800"/>
              <a:buFont typeface="Arial"/>
              <a:buNone/>
            </a:pPr>
            <a:r>
              <a:rPr lang="en-US" sz="1700"/>
              <a:t>Data owners, managers, or others nominate assets for targeted preservation action by data management experts and community volunteers, and create a community of Data Heroes who ensure the longevity of data products essential to quality research.</a:t>
            </a:r>
            <a:endParaRPr sz="1900"/>
          </a:p>
        </p:txBody>
      </p:sp>
      <p:sp>
        <p:nvSpPr>
          <p:cNvPr id="119" name="Google Shape;119;p13"/>
          <p:cNvSpPr txBox="1"/>
          <p:nvPr/>
        </p:nvSpPr>
        <p:spPr>
          <a:xfrm>
            <a:off x="449200" y="954825"/>
            <a:ext cx="3022500" cy="70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300">
                <a:latin typeface="Helvetica Neue"/>
                <a:ea typeface="Helvetica Neue"/>
                <a:cs typeface="Helvetica Neue"/>
                <a:sym typeface="Helvetica Neue"/>
              </a:rPr>
              <a:t>Tooling Concepts:</a:t>
            </a:r>
            <a:endParaRPr b="1" sz="2800"/>
          </a:p>
        </p:txBody>
      </p:sp>
      <p:pic>
        <p:nvPicPr>
          <p:cNvPr id="120" name="Google Shape;120;p13"/>
          <p:cNvPicPr preferRelativeResize="0"/>
          <p:nvPr/>
        </p:nvPicPr>
        <p:blipFill>
          <a:blip r:embed="rId3">
            <a:alphaModFix/>
          </a:blip>
          <a:stretch>
            <a:fillRect/>
          </a:stretch>
        </p:blipFill>
        <p:spPr>
          <a:xfrm>
            <a:off x="392575" y="2636725"/>
            <a:ext cx="8358850" cy="30212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4"/>
          <p:cNvSpPr txBox="1"/>
          <p:nvPr>
            <p:ph type="title"/>
          </p:nvPr>
        </p:nvSpPr>
        <p:spPr>
          <a:xfrm>
            <a:off x="145464" y="142043"/>
            <a:ext cx="8827800" cy="570000"/>
          </a:xfrm>
          <a:prstGeom prst="rect">
            <a:avLst/>
          </a:prstGeom>
          <a:noFill/>
          <a:ln>
            <a:noFill/>
          </a:ln>
        </p:spPr>
        <p:txBody>
          <a:bodyPr anchorCtr="0" anchor="ctr" bIns="45675" lIns="45675" spcFirstLastPara="1" rIns="45675" wrap="square" tIns="45675">
            <a:noAutofit/>
          </a:bodyPr>
          <a:lstStyle/>
          <a:p>
            <a:pPr indent="0" lvl="0" marL="0" rtl="0" algn="l">
              <a:lnSpc>
                <a:spcPct val="100000"/>
              </a:lnSpc>
              <a:spcBef>
                <a:spcPts val="0"/>
              </a:spcBef>
              <a:spcAft>
                <a:spcPts val="0"/>
              </a:spcAft>
              <a:buClr>
                <a:srgbClr val="004479"/>
              </a:buClr>
              <a:buSzPts val="3300"/>
              <a:buFont typeface="Garamond"/>
              <a:buNone/>
            </a:pPr>
            <a:r>
              <a:rPr lang="en-US"/>
              <a:t>Organizational Participant Roles</a:t>
            </a:r>
            <a:endParaRPr/>
          </a:p>
        </p:txBody>
      </p:sp>
      <p:sp>
        <p:nvSpPr>
          <p:cNvPr id="126" name="Google Shape;126;p14"/>
          <p:cNvSpPr txBox="1"/>
          <p:nvPr>
            <p:ph idx="12" type="sldNum"/>
          </p:nvPr>
        </p:nvSpPr>
        <p:spPr>
          <a:xfrm>
            <a:off x="120650" y="6386703"/>
            <a:ext cx="184200" cy="190500"/>
          </a:xfrm>
          <a:prstGeom prst="rect">
            <a:avLst/>
          </a:prstGeom>
          <a:noFill/>
          <a:ln>
            <a:noFill/>
          </a:ln>
        </p:spPr>
        <p:txBody>
          <a:bodyPr anchorCtr="0" anchor="t" bIns="38100" lIns="38100" spcFirstLastPara="1" rIns="38100" wrap="square" tIns="38100">
            <a:noAutofit/>
          </a:bodyPr>
          <a:lstStyle/>
          <a:p>
            <a:pPr indent="0" lvl="0" marL="0" rtl="0" algn="l">
              <a:spcBef>
                <a:spcPts val="0"/>
              </a:spcBef>
              <a:spcAft>
                <a:spcPts val="0"/>
              </a:spcAft>
              <a:buClr>
                <a:srgbClr val="FFFFFF"/>
              </a:buClr>
              <a:buSzPts val="800"/>
              <a:buFont typeface="Garamond"/>
              <a:buNone/>
            </a:pPr>
            <a:fld id="{00000000-1234-1234-1234-123412341234}" type="slidenum">
              <a:rPr lang="en-US"/>
              <a:t>‹#›</a:t>
            </a:fld>
            <a:endParaRPr sz="1000">
              <a:solidFill>
                <a:srgbClr val="285472"/>
              </a:solidFill>
              <a:latin typeface="Raleway"/>
              <a:ea typeface="Raleway"/>
              <a:cs typeface="Raleway"/>
              <a:sym typeface="Raleway"/>
            </a:endParaRPr>
          </a:p>
        </p:txBody>
      </p:sp>
      <p:sp>
        <p:nvSpPr>
          <p:cNvPr id="127" name="Google Shape;127;p14"/>
          <p:cNvSpPr txBox="1"/>
          <p:nvPr/>
        </p:nvSpPr>
        <p:spPr>
          <a:xfrm>
            <a:off x="2919350" y="1416285"/>
            <a:ext cx="5764500" cy="669900"/>
          </a:xfrm>
          <a:prstGeom prst="rect">
            <a:avLst/>
          </a:prstGeom>
          <a:noFill/>
          <a:ln>
            <a:noFill/>
          </a:ln>
        </p:spPr>
        <p:txBody>
          <a:bodyPr anchorCtr="0" anchor="ctr" bIns="45675" lIns="45675" spcFirstLastPara="1" rIns="45675" wrap="square" tIns="45675">
            <a:noAutofit/>
          </a:bodyPr>
          <a:lstStyle/>
          <a:p>
            <a:pPr indent="0" lvl="0" marL="0" rtl="0" algn="l">
              <a:lnSpc>
                <a:spcPct val="115000"/>
              </a:lnSpc>
              <a:spcBef>
                <a:spcPts val="0"/>
              </a:spcBef>
              <a:spcAft>
                <a:spcPts val="0"/>
              </a:spcAft>
              <a:buNone/>
            </a:pPr>
            <a:r>
              <a:rPr b="1" lang="en-US" sz="1800">
                <a:solidFill>
                  <a:srgbClr val="434343"/>
                </a:solidFill>
              </a:rPr>
              <a:t>Submitter</a:t>
            </a:r>
            <a:r>
              <a:rPr lang="en-US" sz="1800">
                <a:solidFill>
                  <a:srgbClr val="434343"/>
                </a:solidFill>
              </a:rPr>
              <a:t> - </a:t>
            </a:r>
            <a:r>
              <a:rPr lang="en-US" sz="1800">
                <a:solidFill>
                  <a:srgbClr val="434343"/>
                </a:solidFill>
              </a:rPr>
              <a:t>A registered user who submits a data rescue request (can be anonymous)</a:t>
            </a:r>
            <a:endParaRPr sz="2600">
              <a:solidFill>
                <a:schemeClr val="dk1"/>
              </a:solidFill>
            </a:endParaRPr>
          </a:p>
        </p:txBody>
      </p:sp>
      <p:pic>
        <p:nvPicPr>
          <p:cNvPr descr="Submitter.png" id="128" name="Google Shape;128;p14"/>
          <p:cNvPicPr preferRelativeResize="0"/>
          <p:nvPr/>
        </p:nvPicPr>
        <p:blipFill rotWithShape="1">
          <a:blip r:embed="rId3">
            <a:alphaModFix/>
          </a:blip>
          <a:srcRect b="0" l="0" r="0" t="37280"/>
          <a:stretch/>
        </p:blipFill>
        <p:spPr>
          <a:xfrm flipH="1">
            <a:off x="304853" y="1152707"/>
            <a:ext cx="2205138" cy="1197063"/>
          </a:xfrm>
          <a:prstGeom prst="rect">
            <a:avLst/>
          </a:prstGeom>
          <a:noFill/>
          <a:ln>
            <a:noFill/>
          </a:ln>
        </p:spPr>
      </p:pic>
      <p:pic>
        <p:nvPicPr>
          <p:cNvPr descr="Advocate-nolabel.png" id="129" name="Google Shape;129;p14"/>
          <p:cNvPicPr preferRelativeResize="0"/>
          <p:nvPr/>
        </p:nvPicPr>
        <p:blipFill rotWithShape="1">
          <a:blip r:embed="rId4">
            <a:alphaModFix/>
          </a:blip>
          <a:srcRect b="0" l="0" r="0" t="0"/>
          <a:stretch/>
        </p:blipFill>
        <p:spPr>
          <a:xfrm flipH="1">
            <a:off x="502193" y="2690821"/>
            <a:ext cx="1810457" cy="1401469"/>
          </a:xfrm>
          <a:prstGeom prst="rect">
            <a:avLst/>
          </a:prstGeom>
          <a:noFill/>
          <a:ln>
            <a:noFill/>
          </a:ln>
        </p:spPr>
      </p:pic>
      <p:pic>
        <p:nvPicPr>
          <p:cNvPr descr="Hero-nolabel.png" id="130" name="Google Shape;130;p14"/>
          <p:cNvPicPr preferRelativeResize="0"/>
          <p:nvPr/>
        </p:nvPicPr>
        <p:blipFill rotWithShape="1">
          <a:blip r:embed="rId5">
            <a:alphaModFix/>
          </a:blip>
          <a:srcRect b="0" l="0" r="0" t="0"/>
          <a:stretch/>
        </p:blipFill>
        <p:spPr>
          <a:xfrm flipH="1">
            <a:off x="745653" y="4433340"/>
            <a:ext cx="1323539" cy="1622831"/>
          </a:xfrm>
          <a:prstGeom prst="rect">
            <a:avLst/>
          </a:prstGeom>
          <a:noFill/>
          <a:ln>
            <a:noFill/>
          </a:ln>
        </p:spPr>
      </p:pic>
      <p:sp>
        <p:nvSpPr>
          <p:cNvPr id="131" name="Google Shape;131;p14"/>
          <p:cNvSpPr txBox="1"/>
          <p:nvPr/>
        </p:nvSpPr>
        <p:spPr>
          <a:xfrm>
            <a:off x="2919350" y="2830500"/>
            <a:ext cx="5764500" cy="1197000"/>
          </a:xfrm>
          <a:prstGeom prst="rect">
            <a:avLst/>
          </a:prstGeom>
          <a:noFill/>
          <a:ln>
            <a:noFill/>
          </a:ln>
        </p:spPr>
        <p:txBody>
          <a:bodyPr anchorCtr="0" anchor="ctr" bIns="45675" lIns="45675" spcFirstLastPara="1" rIns="45675" wrap="square" tIns="45675">
            <a:noAutofit/>
          </a:bodyPr>
          <a:lstStyle/>
          <a:p>
            <a:pPr indent="0" lvl="0" marL="0" rtl="0" algn="l">
              <a:lnSpc>
                <a:spcPct val="115000"/>
              </a:lnSpc>
              <a:spcBef>
                <a:spcPts val="0"/>
              </a:spcBef>
              <a:spcAft>
                <a:spcPts val="0"/>
              </a:spcAft>
              <a:buNone/>
            </a:pPr>
            <a:r>
              <a:rPr b="1" lang="en-US" sz="1800">
                <a:solidFill>
                  <a:srgbClr val="434343"/>
                </a:solidFill>
              </a:rPr>
              <a:t>Advocate</a:t>
            </a:r>
            <a:r>
              <a:rPr lang="en-US" sz="1800">
                <a:solidFill>
                  <a:srgbClr val="434343"/>
                </a:solidFill>
              </a:rPr>
              <a:t> - </a:t>
            </a:r>
            <a:r>
              <a:rPr lang="en-US" sz="1800">
                <a:solidFill>
                  <a:srgbClr val="434343"/>
                </a:solidFill>
              </a:rPr>
              <a:t>A facilitator who processes submissions, links them with Data Heroes, and confirms completion of tasks with the Submitter (and may provide additional support during the process) (can be anonymous)</a:t>
            </a:r>
            <a:endParaRPr sz="1800">
              <a:solidFill>
                <a:schemeClr val="dk1"/>
              </a:solidFill>
            </a:endParaRPr>
          </a:p>
        </p:txBody>
      </p:sp>
      <p:sp>
        <p:nvSpPr>
          <p:cNvPr id="132" name="Google Shape;132;p14"/>
          <p:cNvSpPr txBox="1"/>
          <p:nvPr/>
        </p:nvSpPr>
        <p:spPr>
          <a:xfrm>
            <a:off x="2919350" y="4646262"/>
            <a:ext cx="5764500" cy="1197000"/>
          </a:xfrm>
          <a:prstGeom prst="rect">
            <a:avLst/>
          </a:prstGeom>
          <a:noFill/>
          <a:ln>
            <a:noFill/>
          </a:ln>
        </p:spPr>
        <p:txBody>
          <a:bodyPr anchorCtr="0" anchor="ctr" bIns="45675" lIns="45675" spcFirstLastPara="1" rIns="45675" wrap="square" tIns="45675">
            <a:noAutofit/>
          </a:bodyPr>
          <a:lstStyle/>
          <a:p>
            <a:pPr indent="0" lvl="0" marL="0" rtl="0" algn="l">
              <a:lnSpc>
                <a:spcPct val="115000"/>
              </a:lnSpc>
              <a:spcBef>
                <a:spcPts val="0"/>
              </a:spcBef>
              <a:spcAft>
                <a:spcPts val="0"/>
              </a:spcAft>
              <a:buNone/>
            </a:pPr>
            <a:r>
              <a:rPr b="1" lang="en-US" sz="1800">
                <a:solidFill>
                  <a:srgbClr val="434343"/>
                </a:solidFill>
              </a:rPr>
              <a:t>Hero</a:t>
            </a:r>
            <a:r>
              <a:rPr lang="en-US" sz="1800">
                <a:solidFill>
                  <a:srgbClr val="434343"/>
                </a:solidFill>
              </a:rPr>
              <a:t> - A registered user who signs on to help with data rescue tasks. Heroes may have data sets sent to them based on applicable skills, or may choose from a list of available submissions  (can not be anonymous)</a:t>
            </a:r>
            <a:endParaRPr sz="18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5"/>
          <p:cNvSpPr txBox="1"/>
          <p:nvPr>
            <p:ph type="title"/>
          </p:nvPr>
        </p:nvSpPr>
        <p:spPr>
          <a:xfrm>
            <a:off x="145464" y="142043"/>
            <a:ext cx="8827800" cy="570000"/>
          </a:xfrm>
          <a:prstGeom prst="rect">
            <a:avLst/>
          </a:prstGeom>
          <a:noFill/>
          <a:ln>
            <a:noFill/>
          </a:ln>
        </p:spPr>
        <p:txBody>
          <a:bodyPr anchorCtr="0" anchor="ctr" bIns="38100" lIns="38100" spcFirstLastPara="1" rIns="38100" wrap="square" tIns="38100">
            <a:noAutofit/>
          </a:bodyPr>
          <a:lstStyle/>
          <a:p>
            <a:pPr indent="0" lvl="0" marL="0" rtl="0" algn="l">
              <a:lnSpc>
                <a:spcPct val="100000"/>
              </a:lnSpc>
              <a:spcBef>
                <a:spcPts val="0"/>
              </a:spcBef>
              <a:spcAft>
                <a:spcPts val="0"/>
              </a:spcAft>
              <a:buClr>
                <a:srgbClr val="004479"/>
              </a:buClr>
              <a:buSzPts val="3300"/>
              <a:buFont typeface="Garamond"/>
              <a:buNone/>
            </a:pPr>
            <a:r>
              <a:rPr i="1" lang="en-US" sz="3300">
                <a:solidFill>
                  <a:srgbClr val="004479"/>
                </a:solidFill>
                <a:latin typeface="Garamond"/>
                <a:ea typeface="Garamond"/>
                <a:cs typeface="Garamond"/>
                <a:sym typeface="Garamond"/>
              </a:rPr>
              <a:t>Envisioned High Level Process </a:t>
            </a:r>
            <a:endParaRPr/>
          </a:p>
        </p:txBody>
      </p:sp>
      <p:sp>
        <p:nvSpPr>
          <p:cNvPr id="138" name="Google Shape;138;p15"/>
          <p:cNvSpPr txBox="1"/>
          <p:nvPr>
            <p:ph idx="12" type="sldNum"/>
          </p:nvPr>
        </p:nvSpPr>
        <p:spPr>
          <a:xfrm>
            <a:off x="120650" y="6386703"/>
            <a:ext cx="184200" cy="190500"/>
          </a:xfrm>
          <a:prstGeom prst="rect">
            <a:avLst/>
          </a:prstGeom>
          <a:noFill/>
          <a:ln>
            <a:noFill/>
          </a:ln>
        </p:spPr>
        <p:txBody>
          <a:bodyPr anchorCtr="0" anchor="t" bIns="38100" lIns="38100" spcFirstLastPara="1" rIns="38100" wrap="square" tIns="38100">
            <a:noAutofit/>
          </a:bodyPr>
          <a:lstStyle/>
          <a:p>
            <a:pPr indent="0" lvl="0" marL="0" rtl="0" algn="l">
              <a:spcBef>
                <a:spcPts val="0"/>
              </a:spcBef>
              <a:spcAft>
                <a:spcPts val="0"/>
              </a:spcAft>
              <a:buClr>
                <a:srgbClr val="FFFFFF"/>
              </a:buClr>
              <a:buSzPts val="800"/>
              <a:buFont typeface="Garamond"/>
              <a:buNone/>
            </a:pPr>
            <a:fld id="{00000000-1234-1234-1234-123412341234}" type="slidenum">
              <a:rPr lang="en-US"/>
              <a:t>‹#›</a:t>
            </a:fld>
            <a:endParaRPr sz="1000">
              <a:solidFill>
                <a:srgbClr val="285472"/>
              </a:solidFill>
              <a:latin typeface="Raleway"/>
              <a:ea typeface="Raleway"/>
              <a:cs typeface="Raleway"/>
              <a:sym typeface="Raleway"/>
            </a:endParaRPr>
          </a:p>
        </p:txBody>
      </p:sp>
      <p:sp>
        <p:nvSpPr>
          <p:cNvPr id="139" name="Google Shape;139;p15"/>
          <p:cNvSpPr txBox="1"/>
          <p:nvPr/>
        </p:nvSpPr>
        <p:spPr>
          <a:xfrm>
            <a:off x="3825563" y="6253162"/>
            <a:ext cx="4383713" cy="366647"/>
          </a:xfrm>
          <a:prstGeom prst="rect">
            <a:avLst/>
          </a:prstGeom>
          <a:noFill/>
          <a:ln>
            <a:noFill/>
          </a:ln>
        </p:spPr>
        <p:txBody>
          <a:bodyPr anchorCtr="0" anchor="t" bIns="45675" lIns="45675" spcFirstLastPara="1" rIns="45675" wrap="square" tIns="45675">
            <a:noAutofit/>
          </a:bodyPr>
          <a:lstStyle/>
          <a:p>
            <a:pPr indent="0" lvl="0" marL="0" marR="0" rtl="0" algn="l">
              <a:lnSpc>
                <a:spcPct val="100000"/>
              </a:lnSpc>
              <a:spcBef>
                <a:spcPts val="0"/>
              </a:spcBef>
              <a:spcAft>
                <a:spcPts val="0"/>
              </a:spcAft>
              <a:buClr>
                <a:srgbClr val="0000FF"/>
              </a:buClr>
              <a:buSzPts val="1000"/>
              <a:buFont typeface="Arial"/>
              <a:buNone/>
            </a:pPr>
            <a:r>
              <a:rPr b="0" i="0" lang="en-US" sz="1000" u="sng" cap="none" strike="noStrike">
                <a:solidFill>
                  <a:srgbClr val="0000FF"/>
                </a:solidFill>
                <a:latin typeface="Arial"/>
                <a:ea typeface="Arial"/>
                <a:cs typeface="Arial"/>
                <a:sym typeface="Arial"/>
              </a:rPr>
              <a:t> </a:t>
            </a:r>
            <a:endParaRPr/>
          </a:p>
        </p:txBody>
      </p:sp>
      <p:grpSp>
        <p:nvGrpSpPr>
          <p:cNvPr id="140" name="Google Shape;140;p15"/>
          <p:cNvGrpSpPr/>
          <p:nvPr/>
        </p:nvGrpSpPr>
        <p:grpSpPr>
          <a:xfrm>
            <a:off x="109366" y="864765"/>
            <a:ext cx="8579454" cy="5063650"/>
            <a:chOff x="109366" y="864765"/>
            <a:chExt cx="8579454" cy="5063650"/>
          </a:xfrm>
        </p:grpSpPr>
        <p:pic>
          <p:nvPicPr>
            <p:cNvPr descr="Basket.png" id="141" name="Google Shape;141;p15"/>
            <p:cNvPicPr preferRelativeResize="0"/>
            <p:nvPr/>
          </p:nvPicPr>
          <p:blipFill rotWithShape="1">
            <a:blip r:embed="rId3">
              <a:alphaModFix/>
            </a:blip>
            <a:srcRect b="0" l="0" r="0" t="0"/>
            <a:stretch/>
          </p:blipFill>
          <p:spPr>
            <a:xfrm>
              <a:off x="6723161" y="4347306"/>
              <a:ext cx="1640208" cy="898879"/>
            </a:xfrm>
            <a:prstGeom prst="rect">
              <a:avLst/>
            </a:prstGeom>
            <a:noFill/>
            <a:ln>
              <a:noFill/>
            </a:ln>
          </p:spPr>
        </p:pic>
        <p:pic>
          <p:nvPicPr>
            <p:cNvPr descr="Submitter.png" id="142" name="Google Shape;142;p15"/>
            <p:cNvPicPr preferRelativeResize="0"/>
            <p:nvPr/>
          </p:nvPicPr>
          <p:blipFill rotWithShape="1">
            <a:blip r:embed="rId4">
              <a:alphaModFix/>
            </a:blip>
            <a:srcRect b="0" l="0" r="0" t="37281"/>
            <a:stretch/>
          </p:blipFill>
          <p:spPr>
            <a:xfrm flipH="1">
              <a:off x="167079" y="954682"/>
              <a:ext cx="2205137" cy="1197063"/>
            </a:xfrm>
            <a:prstGeom prst="rect">
              <a:avLst/>
            </a:prstGeom>
            <a:noFill/>
            <a:ln>
              <a:noFill/>
            </a:ln>
          </p:spPr>
        </p:pic>
        <p:pic>
          <p:nvPicPr>
            <p:cNvPr descr="Hero-nolabel.png" id="143" name="Google Shape;143;p15"/>
            <p:cNvPicPr preferRelativeResize="0"/>
            <p:nvPr/>
          </p:nvPicPr>
          <p:blipFill rotWithShape="1">
            <a:blip r:embed="rId5">
              <a:alphaModFix/>
            </a:blip>
            <a:srcRect b="0" l="0" r="0" t="0"/>
            <a:stretch/>
          </p:blipFill>
          <p:spPr>
            <a:xfrm flipH="1">
              <a:off x="762607" y="3495315"/>
              <a:ext cx="1323539" cy="1622831"/>
            </a:xfrm>
            <a:prstGeom prst="rect">
              <a:avLst/>
            </a:prstGeom>
            <a:noFill/>
            <a:ln>
              <a:noFill/>
            </a:ln>
          </p:spPr>
        </p:pic>
        <p:pic>
          <p:nvPicPr>
            <p:cNvPr descr="Advocate-nolabel.png" id="144" name="Google Shape;144;p15"/>
            <p:cNvPicPr preferRelativeResize="0"/>
            <p:nvPr/>
          </p:nvPicPr>
          <p:blipFill rotWithShape="1">
            <a:blip r:embed="rId6">
              <a:alphaModFix/>
            </a:blip>
            <a:srcRect b="0" l="0" r="0" t="0"/>
            <a:stretch/>
          </p:blipFill>
          <p:spPr>
            <a:xfrm flipH="1">
              <a:off x="3654135" y="1492596"/>
              <a:ext cx="1810457" cy="1401468"/>
            </a:xfrm>
            <a:prstGeom prst="rect">
              <a:avLst/>
            </a:prstGeom>
            <a:noFill/>
            <a:ln>
              <a:noFill/>
            </a:ln>
          </p:spPr>
        </p:pic>
        <p:sp>
          <p:nvSpPr>
            <p:cNvPr id="145" name="Google Shape;145;p15"/>
            <p:cNvSpPr txBox="1"/>
            <p:nvPr/>
          </p:nvSpPr>
          <p:spPr>
            <a:xfrm>
              <a:off x="206608" y="2217637"/>
              <a:ext cx="1866901" cy="24973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mo"/>
                <a:buNone/>
              </a:pPr>
              <a:r>
                <a:rPr b="0" i="0" lang="en-US" sz="1600" u="none" cap="none" strike="noStrike">
                  <a:solidFill>
                    <a:srgbClr val="000000"/>
                  </a:solidFill>
                  <a:latin typeface="Arimo"/>
                  <a:ea typeface="Arimo"/>
                  <a:cs typeface="Arimo"/>
                  <a:sym typeface="Arimo"/>
                </a:rPr>
                <a:t>Request submitted</a:t>
              </a:r>
              <a:endParaRPr/>
            </a:p>
          </p:txBody>
        </p:sp>
        <p:sp>
          <p:nvSpPr>
            <p:cNvPr id="146" name="Google Shape;146;p15"/>
            <p:cNvSpPr txBox="1"/>
            <p:nvPr/>
          </p:nvSpPr>
          <p:spPr>
            <a:xfrm>
              <a:off x="3244353" y="864765"/>
              <a:ext cx="2630021" cy="51643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600"/>
                <a:buFont typeface="Arimo"/>
                <a:buNone/>
              </a:pPr>
              <a:r>
                <a:rPr b="0" i="0" lang="en-US" sz="1600" u="none" cap="none" strike="noStrike">
                  <a:solidFill>
                    <a:srgbClr val="000000"/>
                  </a:solidFill>
                  <a:latin typeface="Arimo"/>
                  <a:ea typeface="Arimo"/>
                  <a:cs typeface="Arimo"/>
                  <a:sym typeface="Arimo"/>
                </a:rPr>
                <a:t>Advocates assesses, sorts, splits into tasks</a:t>
              </a:r>
              <a:endParaRPr/>
            </a:p>
          </p:txBody>
        </p:sp>
        <p:sp>
          <p:nvSpPr>
            <p:cNvPr id="147" name="Google Shape;147;p15"/>
            <p:cNvSpPr txBox="1"/>
            <p:nvPr/>
          </p:nvSpPr>
          <p:spPr>
            <a:xfrm>
              <a:off x="109366" y="5153764"/>
              <a:ext cx="2630021" cy="51643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600"/>
                <a:buFont typeface="Arimo"/>
                <a:buNone/>
              </a:pPr>
              <a:r>
                <a:rPr b="0" i="0" lang="en-US" sz="1600" u="none" cap="none" strike="noStrike">
                  <a:solidFill>
                    <a:srgbClr val="000000"/>
                  </a:solidFill>
                  <a:latin typeface="Arimo"/>
                  <a:ea typeface="Arimo"/>
                  <a:cs typeface="Arimo"/>
                  <a:sym typeface="Arimo"/>
                </a:rPr>
                <a:t>Heroes search, select, work</a:t>
              </a:r>
              <a:endParaRPr/>
            </a:p>
          </p:txBody>
        </p:sp>
        <p:pic>
          <p:nvPicPr>
            <p:cNvPr descr="Advocate-nolabel.png" id="148" name="Google Shape;148;p15"/>
            <p:cNvPicPr preferRelativeResize="0"/>
            <p:nvPr/>
          </p:nvPicPr>
          <p:blipFill rotWithShape="1">
            <a:blip r:embed="rId6">
              <a:alphaModFix/>
            </a:blip>
            <a:srcRect b="0" l="0" r="0" t="0"/>
            <a:stretch/>
          </p:blipFill>
          <p:spPr>
            <a:xfrm flipH="1">
              <a:off x="3666771" y="3798680"/>
              <a:ext cx="1810457" cy="1401468"/>
            </a:xfrm>
            <a:prstGeom prst="rect">
              <a:avLst/>
            </a:prstGeom>
            <a:noFill/>
            <a:ln>
              <a:noFill/>
            </a:ln>
          </p:spPr>
        </p:pic>
        <p:sp>
          <p:nvSpPr>
            <p:cNvPr id="149" name="Google Shape;149;p15"/>
            <p:cNvSpPr txBox="1"/>
            <p:nvPr/>
          </p:nvSpPr>
          <p:spPr>
            <a:xfrm>
              <a:off x="3256989" y="5414902"/>
              <a:ext cx="2630021" cy="249734"/>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600"/>
                <a:buFont typeface="Arimo"/>
                <a:buNone/>
              </a:pPr>
              <a:r>
                <a:rPr b="0" i="0" lang="en-US" sz="1600" u="none" cap="none" strike="noStrike">
                  <a:solidFill>
                    <a:srgbClr val="000000"/>
                  </a:solidFill>
                  <a:latin typeface="Arimo"/>
                  <a:ea typeface="Arimo"/>
                  <a:cs typeface="Arimo"/>
                  <a:sym typeface="Arimo"/>
                </a:rPr>
                <a:t>Advocates checks, shares</a:t>
              </a:r>
              <a:endParaRPr/>
            </a:p>
          </p:txBody>
        </p:sp>
        <p:pic>
          <p:nvPicPr>
            <p:cNvPr descr="Submitter.png" id="150" name="Google Shape;150;p15"/>
            <p:cNvPicPr preferRelativeResize="0"/>
            <p:nvPr/>
          </p:nvPicPr>
          <p:blipFill rotWithShape="1">
            <a:blip r:embed="rId4">
              <a:alphaModFix/>
            </a:blip>
            <a:srcRect b="0" l="0" r="0" t="37281"/>
            <a:stretch/>
          </p:blipFill>
          <p:spPr>
            <a:xfrm>
              <a:off x="6440702" y="1255374"/>
              <a:ext cx="2205311" cy="1197157"/>
            </a:xfrm>
            <a:prstGeom prst="rect">
              <a:avLst/>
            </a:prstGeom>
            <a:noFill/>
            <a:ln>
              <a:noFill/>
            </a:ln>
          </p:spPr>
        </p:pic>
        <p:sp>
          <p:nvSpPr>
            <p:cNvPr id="151" name="Google Shape;151;p15"/>
            <p:cNvSpPr txBox="1"/>
            <p:nvPr/>
          </p:nvSpPr>
          <p:spPr>
            <a:xfrm>
              <a:off x="6391490" y="2653950"/>
              <a:ext cx="1944986" cy="24973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mo"/>
                <a:buNone/>
              </a:pPr>
              <a:r>
                <a:rPr b="0" i="0" lang="en-US" sz="1600" u="none" cap="none" strike="noStrike">
                  <a:solidFill>
                    <a:srgbClr val="000000"/>
                  </a:solidFill>
                  <a:latin typeface="Arimo"/>
                  <a:ea typeface="Arimo"/>
                  <a:cs typeface="Arimo"/>
                  <a:sym typeface="Arimo"/>
                </a:rPr>
                <a:t>Submitter approves</a:t>
              </a:r>
              <a:endParaRPr/>
            </a:p>
          </p:txBody>
        </p:sp>
        <p:sp>
          <p:nvSpPr>
            <p:cNvPr id="152" name="Google Shape;152;p15"/>
            <p:cNvSpPr/>
            <p:nvPr/>
          </p:nvSpPr>
          <p:spPr>
            <a:xfrm>
              <a:off x="2302864" y="1416936"/>
              <a:ext cx="900263" cy="607567"/>
            </a:xfrm>
            <a:prstGeom prst="rightArrow">
              <a:avLst>
                <a:gd fmla="val 32000" name="adj1"/>
                <a:gd fmla="val 72633" name="adj2"/>
              </a:avLst>
            </a:prstGeom>
            <a:solidFill>
              <a:srgbClr val="FF2600"/>
            </a:solidFill>
            <a:ln cap="flat" cmpd="sng" w="254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15"/>
            <p:cNvSpPr/>
            <p:nvPr/>
          </p:nvSpPr>
          <p:spPr>
            <a:xfrm rot="8450037">
              <a:off x="2372777" y="2818037"/>
              <a:ext cx="1029242" cy="607567"/>
            </a:xfrm>
            <a:prstGeom prst="rightArrow">
              <a:avLst>
                <a:gd fmla="val 32000" name="adj1"/>
                <a:gd fmla="val 72633" name="adj2"/>
              </a:avLst>
            </a:prstGeom>
            <a:solidFill>
              <a:srgbClr val="FF2600"/>
            </a:solidFill>
            <a:ln cap="flat" cmpd="sng" w="254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15"/>
            <p:cNvSpPr/>
            <p:nvPr/>
          </p:nvSpPr>
          <p:spPr>
            <a:xfrm>
              <a:off x="2384645" y="4313181"/>
              <a:ext cx="900262" cy="607567"/>
            </a:xfrm>
            <a:prstGeom prst="rightArrow">
              <a:avLst>
                <a:gd fmla="val 32000" name="adj1"/>
                <a:gd fmla="val 72633" name="adj2"/>
              </a:avLst>
            </a:prstGeom>
            <a:solidFill>
              <a:srgbClr val="FF2600"/>
            </a:solidFill>
            <a:ln cap="flat" cmpd="sng" w="254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15"/>
            <p:cNvSpPr/>
            <p:nvPr/>
          </p:nvSpPr>
          <p:spPr>
            <a:xfrm rot="-2510339">
              <a:off x="5339052" y="3109734"/>
              <a:ext cx="900262" cy="607567"/>
            </a:xfrm>
            <a:prstGeom prst="rightArrow">
              <a:avLst>
                <a:gd fmla="val 32000" name="adj1"/>
                <a:gd fmla="val 72633" name="adj2"/>
              </a:avLst>
            </a:prstGeom>
            <a:solidFill>
              <a:srgbClr val="FF2600"/>
            </a:solidFill>
            <a:ln cap="flat" cmpd="sng" w="254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15"/>
            <p:cNvSpPr txBox="1"/>
            <p:nvPr/>
          </p:nvSpPr>
          <p:spPr>
            <a:xfrm>
              <a:off x="6397709" y="5411981"/>
              <a:ext cx="2291111" cy="516434"/>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600"/>
                <a:buFont typeface="Arimo"/>
                <a:buNone/>
              </a:pPr>
              <a:r>
                <a:rPr b="0" i="0" lang="en-US" sz="1600" u="none" cap="none" strike="noStrike">
                  <a:solidFill>
                    <a:srgbClr val="000000"/>
                  </a:solidFill>
                  <a:latin typeface="Arimo"/>
                  <a:ea typeface="Arimo"/>
                  <a:cs typeface="Arimo"/>
                  <a:sym typeface="Arimo"/>
                </a:rPr>
                <a:t>Outcomes archived, data informs future!</a:t>
              </a:r>
              <a:endParaRPr/>
            </a:p>
          </p:txBody>
        </p:sp>
        <p:sp>
          <p:nvSpPr>
            <p:cNvPr id="157" name="Google Shape;157;p15"/>
            <p:cNvSpPr/>
            <p:nvPr/>
          </p:nvSpPr>
          <p:spPr>
            <a:xfrm rot="5400000">
              <a:off x="6913852" y="3363017"/>
              <a:ext cx="900262" cy="607567"/>
            </a:xfrm>
            <a:prstGeom prst="rightArrow">
              <a:avLst>
                <a:gd fmla="val 32000" name="adj1"/>
                <a:gd fmla="val 72633" name="adj2"/>
              </a:avLst>
            </a:prstGeom>
            <a:solidFill>
              <a:srgbClr val="008F00">
                <a:alpha val="79215"/>
              </a:srgbClr>
            </a:solidFill>
            <a:ln cap="flat" cmpd="sng" w="254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6"/>
          <p:cNvSpPr txBox="1"/>
          <p:nvPr>
            <p:ph type="title"/>
          </p:nvPr>
        </p:nvSpPr>
        <p:spPr>
          <a:xfrm>
            <a:off x="145464" y="142043"/>
            <a:ext cx="8827800" cy="570000"/>
          </a:xfrm>
          <a:prstGeom prst="rect">
            <a:avLst/>
          </a:prstGeom>
          <a:noFill/>
          <a:ln>
            <a:noFill/>
          </a:ln>
        </p:spPr>
        <p:txBody>
          <a:bodyPr anchorCtr="0" anchor="ctr" bIns="38100" lIns="38100" spcFirstLastPara="1" rIns="38100" wrap="square" tIns="38100">
            <a:noAutofit/>
          </a:bodyPr>
          <a:lstStyle/>
          <a:p>
            <a:pPr indent="0" lvl="0" marL="0" rtl="0" algn="l">
              <a:lnSpc>
                <a:spcPct val="100000"/>
              </a:lnSpc>
              <a:spcBef>
                <a:spcPts val="0"/>
              </a:spcBef>
              <a:spcAft>
                <a:spcPts val="0"/>
              </a:spcAft>
              <a:buClr>
                <a:srgbClr val="004479"/>
              </a:buClr>
              <a:buSzPts val="3300"/>
              <a:buFont typeface="Garamond"/>
              <a:buNone/>
            </a:pPr>
            <a:r>
              <a:rPr i="1" lang="en-US" sz="3300">
                <a:solidFill>
                  <a:srgbClr val="004479"/>
                </a:solidFill>
                <a:latin typeface="Garamond"/>
                <a:ea typeface="Garamond"/>
                <a:cs typeface="Garamond"/>
                <a:sym typeface="Garamond"/>
              </a:rPr>
              <a:t>High Level Implementation Status</a:t>
            </a:r>
            <a:endParaRPr/>
          </a:p>
        </p:txBody>
      </p:sp>
      <p:sp>
        <p:nvSpPr>
          <p:cNvPr id="163" name="Google Shape;163;p16"/>
          <p:cNvSpPr txBox="1"/>
          <p:nvPr>
            <p:ph idx="12" type="sldNum"/>
          </p:nvPr>
        </p:nvSpPr>
        <p:spPr>
          <a:xfrm>
            <a:off x="120650" y="6386703"/>
            <a:ext cx="184200" cy="190500"/>
          </a:xfrm>
          <a:prstGeom prst="rect">
            <a:avLst/>
          </a:prstGeom>
          <a:noFill/>
          <a:ln>
            <a:noFill/>
          </a:ln>
        </p:spPr>
        <p:txBody>
          <a:bodyPr anchorCtr="0" anchor="t" bIns="38100" lIns="38100" spcFirstLastPara="1" rIns="38100" wrap="square" tIns="38100">
            <a:noAutofit/>
          </a:bodyPr>
          <a:lstStyle/>
          <a:p>
            <a:pPr indent="0" lvl="0" marL="0" rtl="0" algn="l">
              <a:spcBef>
                <a:spcPts val="0"/>
              </a:spcBef>
              <a:spcAft>
                <a:spcPts val="0"/>
              </a:spcAft>
              <a:buClr>
                <a:srgbClr val="FFFFFF"/>
              </a:buClr>
              <a:buSzPts val="800"/>
              <a:buFont typeface="Garamond"/>
              <a:buNone/>
            </a:pPr>
            <a:fld id="{00000000-1234-1234-1234-123412341234}" type="slidenum">
              <a:rPr lang="en-US"/>
              <a:t>‹#›</a:t>
            </a:fld>
            <a:endParaRPr sz="1000">
              <a:solidFill>
                <a:srgbClr val="285472"/>
              </a:solidFill>
              <a:latin typeface="Raleway"/>
              <a:ea typeface="Raleway"/>
              <a:cs typeface="Raleway"/>
              <a:sym typeface="Raleway"/>
            </a:endParaRPr>
          </a:p>
        </p:txBody>
      </p:sp>
      <p:sp>
        <p:nvSpPr>
          <p:cNvPr id="164" name="Google Shape;164;p16"/>
          <p:cNvSpPr txBox="1"/>
          <p:nvPr/>
        </p:nvSpPr>
        <p:spPr>
          <a:xfrm>
            <a:off x="3825563" y="6253162"/>
            <a:ext cx="4383713" cy="366647"/>
          </a:xfrm>
          <a:prstGeom prst="rect">
            <a:avLst/>
          </a:prstGeom>
          <a:noFill/>
          <a:ln>
            <a:noFill/>
          </a:ln>
        </p:spPr>
        <p:txBody>
          <a:bodyPr anchorCtr="0" anchor="t" bIns="45675" lIns="45675" spcFirstLastPara="1" rIns="45675" wrap="square" tIns="45675">
            <a:noAutofit/>
          </a:bodyPr>
          <a:lstStyle/>
          <a:p>
            <a:pPr indent="0" lvl="0" marL="0" marR="0" rtl="0" algn="l">
              <a:lnSpc>
                <a:spcPct val="100000"/>
              </a:lnSpc>
              <a:spcBef>
                <a:spcPts val="0"/>
              </a:spcBef>
              <a:spcAft>
                <a:spcPts val="0"/>
              </a:spcAft>
              <a:buClr>
                <a:srgbClr val="0000FF"/>
              </a:buClr>
              <a:buSzPts val="1000"/>
              <a:buFont typeface="Arial"/>
              <a:buNone/>
            </a:pPr>
            <a:r>
              <a:rPr b="0" i="0" lang="en-US" sz="1000" u="sng" cap="none" strike="noStrike">
                <a:solidFill>
                  <a:srgbClr val="0000FF"/>
                </a:solidFill>
                <a:latin typeface="Arial"/>
                <a:ea typeface="Arial"/>
                <a:cs typeface="Arial"/>
                <a:sym typeface="Arial"/>
              </a:rPr>
              <a:t> </a:t>
            </a:r>
            <a:endParaRPr/>
          </a:p>
        </p:txBody>
      </p:sp>
      <p:pic>
        <p:nvPicPr>
          <p:cNvPr descr="Basket.png" id="165" name="Google Shape;165;p16"/>
          <p:cNvPicPr preferRelativeResize="0"/>
          <p:nvPr/>
        </p:nvPicPr>
        <p:blipFill rotWithShape="1">
          <a:blip r:embed="rId3">
            <a:alphaModFix/>
          </a:blip>
          <a:srcRect b="0" l="0" r="0" t="0"/>
          <a:stretch/>
        </p:blipFill>
        <p:spPr>
          <a:xfrm>
            <a:off x="6723161" y="4347306"/>
            <a:ext cx="1640208" cy="898879"/>
          </a:xfrm>
          <a:prstGeom prst="rect">
            <a:avLst/>
          </a:prstGeom>
          <a:noFill/>
          <a:ln>
            <a:noFill/>
          </a:ln>
        </p:spPr>
      </p:pic>
      <p:pic>
        <p:nvPicPr>
          <p:cNvPr descr="Submitter.png" id="166" name="Google Shape;166;p16"/>
          <p:cNvPicPr preferRelativeResize="0"/>
          <p:nvPr/>
        </p:nvPicPr>
        <p:blipFill rotWithShape="1">
          <a:blip r:embed="rId4">
            <a:alphaModFix/>
          </a:blip>
          <a:srcRect b="0" l="0" r="0" t="37281"/>
          <a:stretch/>
        </p:blipFill>
        <p:spPr>
          <a:xfrm flipH="1">
            <a:off x="167079" y="954682"/>
            <a:ext cx="2205137" cy="1197063"/>
          </a:xfrm>
          <a:prstGeom prst="rect">
            <a:avLst/>
          </a:prstGeom>
          <a:noFill/>
          <a:ln>
            <a:noFill/>
          </a:ln>
        </p:spPr>
      </p:pic>
      <p:pic>
        <p:nvPicPr>
          <p:cNvPr descr="Hero-nolabel.png" id="167" name="Google Shape;167;p16"/>
          <p:cNvPicPr preferRelativeResize="0"/>
          <p:nvPr/>
        </p:nvPicPr>
        <p:blipFill rotWithShape="1">
          <a:blip r:embed="rId5">
            <a:alphaModFix/>
          </a:blip>
          <a:srcRect b="0" l="0" r="0" t="0"/>
          <a:stretch/>
        </p:blipFill>
        <p:spPr>
          <a:xfrm flipH="1">
            <a:off x="762607" y="3495315"/>
            <a:ext cx="1323539" cy="1622831"/>
          </a:xfrm>
          <a:prstGeom prst="rect">
            <a:avLst/>
          </a:prstGeom>
          <a:noFill/>
          <a:ln>
            <a:noFill/>
          </a:ln>
        </p:spPr>
      </p:pic>
      <p:pic>
        <p:nvPicPr>
          <p:cNvPr descr="Advocate-nolabel.png" id="168" name="Google Shape;168;p16"/>
          <p:cNvPicPr preferRelativeResize="0"/>
          <p:nvPr/>
        </p:nvPicPr>
        <p:blipFill rotWithShape="1">
          <a:blip r:embed="rId6">
            <a:alphaModFix/>
          </a:blip>
          <a:srcRect b="0" l="0" r="0" t="0"/>
          <a:stretch/>
        </p:blipFill>
        <p:spPr>
          <a:xfrm flipH="1">
            <a:off x="3654135" y="1416396"/>
            <a:ext cx="1810457" cy="1401469"/>
          </a:xfrm>
          <a:prstGeom prst="rect">
            <a:avLst/>
          </a:prstGeom>
          <a:noFill/>
          <a:ln>
            <a:noFill/>
          </a:ln>
        </p:spPr>
      </p:pic>
      <p:sp>
        <p:nvSpPr>
          <p:cNvPr id="169" name="Google Shape;169;p16"/>
          <p:cNvSpPr txBox="1"/>
          <p:nvPr/>
        </p:nvSpPr>
        <p:spPr>
          <a:xfrm>
            <a:off x="206608" y="2217637"/>
            <a:ext cx="1866901" cy="24973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mo"/>
              <a:buNone/>
            </a:pPr>
            <a:r>
              <a:rPr b="0" i="0" lang="en-US" sz="1600" u="none" cap="none" strike="noStrike">
                <a:solidFill>
                  <a:srgbClr val="000000"/>
                </a:solidFill>
                <a:latin typeface="Arimo"/>
                <a:ea typeface="Arimo"/>
                <a:cs typeface="Arimo"/>
                <a:sym typeface="Arimo"/>
              </a:rPr>
              <a:t>Request submitted</a:t>
            </a:r>
            <a:endParaRPr/>
          </a:p>
        </p:txBody>
      </p:sp>
      <p:sp>
        <p:nvSpPr>
          <p:cNvPr id="170" name="Google Shape;170;p16"/>
          <p:cNvSpPr txBox="1"/>
          <p:nvPr/>
        </p:nvSpPr>
        <p:spPr>
          <a:xfrm>
            <a:off x="3244353" y="864765"/>
            <a:ext cx="2630021" cy="51643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600"/>
              <a:buFont typeface="Arimo"/>
              <a:buNone/>
            </a:pPr>
            <a:r>
              <a:rPr b="0" i="0" lang="en-US" sz="1600" u="none" cap="none" strike="noStrike">
                <a:solidFill>
                  <a:srgbClr val="000000"/>
                </a:solidFill>
                <a:latin typeface="Arimo"/>
                <a:ea typeface="Arimo"/>
                <a:cs typeface="Arimo"/>
                <a:sym typeface="Arimo"/>
              </a:rPr>
              <a:t>Advocates assesses, sorts, splits into tasks</a:t>
            </a:r>
            <a:endParaRPr/>
          </a:p>
        </p:txBody>
      </p:sp>
      <p:sp>
        <p:nvSpPr>
          <p:cNvPr id="171" name="Google Shape;171;p16"/>
          <p:cNvSpPr txBox="1"/>
          <p:nvPr/>
        </p:nvSpPr>
        <p:spPr>
          <a:xfrm>
            <a:off x="109366" y="5153764"/>
            <a:ext cx="2630021" cy="51643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600"/>
              <a:buFont typeface="Arimo"/>
              <a:buNone/>
            </a:pPr>
            <a:r>
              <a:rPr b="0" i="0" lang="en-US" sz="1600" u="none" cap="none" strike="noStrike">
                <a:solidFill>
                  <a:srgbClr val="000000"/>
                </a:solidFill>
                <a:latin typeface="Arimo"/>
                <a:ea typeface="Arimo"/>
                <a:cs typeface="Arimo"/>
                <a:sym typeface="Arimo"/>
              </a:rPr>
              <a:t>Heroes search, select, work</a:t>
            </a:r>
            <a:endParaRPr/>
          </a:p>
        </p:txBody>
      </p:sp>
      <p:pic>
        <p:nvPicPr>
          <p:cNvPr descr="Advocate-nolabel.png" id="172" name="Google Shape;172;p16"/>
          <p:cNvPicPr preferRelativeResize="0"/>
          <p:nvPr/>
        </p:nvPicPr>
        <p:blipFill rotWithShape="1">
          <a:blip r:embed="rId6">
            <a:alphaModFix/>
          </a:blip>
          <a:srcRect b="0" l="0" r="0" t="0"/>
          <a:stretch/>
        </p:blipFill>
        <p:spPr>
          <a:xfrm flipH="1">
            <a:off x="3666771" y="3798680"/>
            <a:ext cx="1810457" cy="1401468"/>
          </a:xfrm>
          <a:prstGeom prst="rect">
            <a:avLst/>
          </a:prstGeom>
          <a:noFill/>
          <a:ln>
            <a:noFill/>
          </a:ln>
        </p:spPr>
      </p:pic>
      <p:sp>
        <p:nvSpPr>
          <p:cNvPr id="173" name="Google Shape;173;p16"/>
          <p:cNvSpPr txBox="1"/>
          <p:nvPr/>
        </p:nvSpPr>
        <p:spPr>
          <a:xfrm>
            <a:off x="3256989" y="5414902"/>
            <a:ext cx="2630021" cy="249734"/>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600"/>
              <a:buFont typeface="Arimo"/>
              <a:buNone/>
            </a:pPr>
            <a:r>
              <a:rPr b="0" i="0" lang="en-US" sz="1600" u="none" cap="none" strike="noStrike">
                <a:solidFill>
                  <a:srgbClr val="000000"/>
                </a:solidFill>
                <a:latin typeface="Arimo"/>
                <a:ea typeface="Arimo"/>
                <a:cs typeface="Arimo"/>
                <a:sym typeface="Arimo"/>
              </a:rPr>
              <a:t>Advocates checks, shares</a:t>
            </a:r>
            <a:endParaRPr/>
          </a:p>
        </p:txBody>
      </p:sp>
      <p:pic>
        <p:nvPicPr>
          <p:cNvPr descr="Submitter.png" id="174" name="Google Shape;174;p16"/>
          <p:cNvPicPr preferRelativeResize="0"/>
          <p:nvPr/>
        </p:nvPicPr>
        <p:blipFill rotWithShape="1">
          <a:blip r:embed="rId4">
            <a:alphaModFix/>
          </a:blip>
          <a:srcRect b="0" l="0" r="0" t="37281"/>
          <a:stretch/>
        </p:blipFill>
        <p:spPr>
          <a:xfrm>
            <a:off x="6440702" y="1255374"/>
            <a:ext cx="2205311" cy="1197157"/>
          </a:xfrm>
          <a:prstGeom prst="rect">
            <a:avLst/>
          </a:prstGeom>
          <a:noFill/>
          <a:ln>
            <a:noFill/>
          </a:ln>
        </p:spPr>
      </p:pic>
      <p:sp>
        <p:nvSpPr>
          <p:cNvPr id="175" name="Google Shape;175;p16"/>
          <p:cNvSpPr txBox="1"/>
          <p:nvPr/>
        </p:nvSpPr>
        <p:spPr>
          <a:xfrm>
            <a:off x="6391490" y="2653950"/>
            <a:ext cx="1944986" cy="24973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mo"/>
              <a:buNone/>
            </a:pPr>
            <a:r>
              <a:rPr b="0" i="0" lang="en-US" sz="1600" u="none" cap="none" strike="noStrike">
                <a:solidFill>
                  <a:srgbClr val="000000"/>
                </a:solidFill>
                <a:latin typeface="Arimo"/>
                <a:ea typeface="Arimo"/>
                <a:cs typeface="Arimo"/>
                <a:sym typeface="Arimo"/>
              </a:rPr>
              <a:t>Submitter approves</a:t>
            </a:r>
            <a:endParaRPr/>
          </a:p>
        </p:txBody>
      </p:sp>
      <p:sp>
        <p:nvSpPr>
          <p:cNvPr id="176" name="Google Shape;176;p16"/>
          <p:cNvSpPr/>
          <p:nvPr/>
        </p:nvSpPr>
        <p:spPr>
          <a:xfrm>
            <a:off x="2302864" y="1416936"/>
            <a:ext cx="900263" cy="607567"/>
          </a:xfrm>
          <a:prstGeom prst="rightArrow">
            <a:avLst>
              <a:gd fmla="val 32000" name="adj1"/>
              <a:gd fmla="val 72633" name="adj2"/>
            </a:avLst>
          </a:prstGeom>
          <a:solidFill>
            <a:srgbClr val="C65415"/>
          </a:solidFill>
          <a:ln cap="flat" cmpd="sng" w="254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16"/>
          <p:cNvSpPr/>
          <p:nvPr/>
        </p:nvSpPr>
        <p:spPr>
          <a:xfrm rot="8450037">
            <a:off x="2372777" y="2818037"/>
            <a:ext cx="1029242" cy="607567"/>
          </a:xfrm>
          <a:prstGeom prst="rightArrow">
            <a:avLst>
              <a:gd fmla="val 32000" name="adj1"/>
              <a:gd fmla="val 72633" name="adj2"/>
            </a:avLst>
          </a:prstGeom>
          <a:solidFill>
            <a:srgbClr val="C65415"/>
          </a:solidFill>
          <a:ln cap="flat" cmpd="sng" w="254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16"/>
          <p:cNvSpPr/>
          <p:nvPr/>
        </p:nvSpPr>
        <p:spPr>
          <a:xfrm>
            <a:off x="2384645" y="4313181"/>
            <a:ext cx="900262" cy="607567"/>
          </a:xfrm>
          <a:prstGeom prst="rightArrow">
            <a:avLst>
              <a:gd fmla="val 32000" name="adj1"/>
              <a:gd fmla="val 72633" name="adj2"/>
            </a:avLst>
          </a:prstGeom>
          <a:solidFill>
            <a:srgbClr val="C65415"/>
          </a:solidFill>
          <a:ln cap="flat" cmpd="sng" w="254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16"/>
          <p:cNvSpPr/>
          <p:nvPr/>
        </p:nvSpPr>
        <p:spPr>
          <a:xfrm rot="-2510339">
            <a:off x="5339052" y="3109734"/>
            <a:ext cx="900262" cy="607567"/>
          </a:xfrm>
          <a:prstGeom prst="rightArrow">
            <a:avLst>
              <a:gd fmla="val 32000" name="adj1"/>
              <a:gd fmla="val 72633" name="adj2"/>
            </a:avLst>
          </a:prstGeom>
          <a:solidFill>
            <a:srgbClr val="C65415"/>
          </a:solidFill>
          <a:ln cap="flat" cmpd="sng" w="254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16"/>
          <p:cNvSpPr txBox="1"/>
          <p:nvPr/>
        </p:nvSpPr>
        <p:spPr>
          <a:xfrm>
            <a:off x="6397709" y="5411981"/>
            <a:ext cx="2291111" cy="516434"/>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600"/>
              <a:buFont typeface="Arimo"/>
              <a:buNone/>
            </a:pPr>
            <a:r>
              <a:rPr b="0" i="0" lang="en-US" sz="1600" u="none" cap="none" strike="noStrike">
                <a:solidFill>
                  <a:srgbClr val="000000"/>
                </a:solidFill>
                <a:latin typeface="Arimo"/>
                <a:ea typeface="Arimo"/>
                <a:cs typeface="Arimo"/>
                <a:sym typeface="Arimo"/>
              </a:rPr>
              <a:t>Outcomes archived, data informs future!</a:t>
            </a:r>
            <a:endParaRPr/>
          </a:p>
        </p:txBody>
      </p:sp>
      <p:sp>
        <p:nvSpPr>
          <p:cNvPr id="181" name="Google Shape;181;p16"/>
          <p:cNvSpPr/>
          <p:nvPr/>
        </p:nvSpPr>
        <p:spPr>
          <a:xfrm rot="5400000">
            <a:off x="6913852" y="3363017"/>
            <a:ext cx="900262" cy="607567"/>
          </a:xfrm>
          <a:prstGeom prst="rightArrow">
            <a:avLst>
              <a:gd fmla="val 32000" name="adj1"/>
              <a:gd fmla="val 72633" name="adj2"/>
            </a:avLst>
          </a:prstGeom>
          <a:solidFill>
            <a:srgbClr val="C65415"/>
          </a:solidFill>
          <a:ln cap="flat" cmpd="sng" w="254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16"/>
          <p:cNvSpPr/>
          <p:nvPr/>
        </p:nvSpPr>
        <p:spPr>
          <a:xfrm>
            <a:off x="88900" y="850503"/>
            <a:ext cx="2576425" cy="5114826"/>
          </a:xfrm>
          <a:prstGeom prst="roundRect">
            <a:avLst>
              <a:gd fmla="val 16479" name="adj"/>
            </a:avLst>
          </a:prstGeom>
          <a:noFill/>
          <a:ln cap="flat" cmpd="sng" w="76200">
            <a:solidFill>
              <a:schemeClr val="accent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16"/>
          <p:cNvSpPr txBox="1"/>
          <p:nvPr/>
        </p:nvSpPr>
        <p:spPr>
          <a:xfrm>
            <a:off x="252226" y="2613050"/>
            <a:ext cx="2205000" cy="7875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680AD"/>
              </a:buClr>
              <a:buSzPts val="2600"/>
              <a:buFont typeface="Helvetica Neue"/>
              <a:buNone/>
            </a:pPr>
            <a:r>
              <a:rPr b="1" i="0" lang="en-US" sz="2600" u="none" cap="none" strike="noStrike">
                <a:solidFill>
                  <a:srgbClr val="0680AD"/>
                </a:solidFill>
                <a:latin typeface="Helvetica Neue"/>
                <a:ea typeface="Helvetica Neue"/>
                <a:cs typeface="Helvetica Neue"/>
                <a:sym typeface="Helvetica Neue"/>
              </a:rPr>
              <a:t>Prototypes implemented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7"/>
          <p:cNvSpPr txBox="1"/>
          <p:nvPr>
            <p:ph type="title"/>
          </p:nvPr>
        </p:nvSpPr>
        <p:spPr>
          <a:xfrm>
            <a:off x="145464" y="142043"/>
            <a:ext cx="8827800" cy="570000"/>
          </a:xfrm>
          <a:prstGeom prst="rect">
            <a:avLst/>
          </a:prstGeom>
          <a:noFill/>
          <a:ln>
            <a:noFill/>
          </a:ln>
        </p:spPr>
        <p:txBody>
          <a:bodyPr anchorCtr="0" anchor="ctr" bIns="45675" lIns="45675" spcFirstLastPara="1" rIns="45675" wrap="square" tIns="45675">
            <a:noAutofit/>
          </a:bodyPr>
          <a:lstStyle/>
          <a:p>
            <a:pPr indent="0" lvl="0" marL="0" rtl="0" algn="l">
              <a:lnSpc>
                <a:spcPct val="100000"/>
              </a:lnSpc>
              <a:spcBef>
                <a:spcPts val="0"/>
              </a:spcBef>
              <a:spcAft>
                <a:spcPts val="0"/>
              </a:spcAft>
              <a:buClr>
                <a:srgbClr val="004479"/>
              </a:buClr>
              <a:buSzPts val="3300"/>
              <a:buFont typeface="Garamond"/>
              <a:buNone/>
            </a:pPr>
            <a:r>
              <a:rPr i="1" lang="en-US" sz="3300">
                <a:solidFill>
                  <a:srgbClr val="004479"/>
                </a:solidFill>
                <a:latin typeface="Garamond"/>
                <a:ea typeface="Garamond"/>
                <a:cs typeface="Garamond"/>
                <a:sym typeface="Garamond"/>
              </a:rPr>
              <a:t>Design and Development Status</a:t>
            </a:r>
            <a:endParaRPr/>
          </a:p>
        </p:txBody>
      </p:sp>
      <p:sp>
        <p:nvSpPr>
          <p:cNvPr id="189" name="Google Shape;189;p17"/>
          <p:cNvSpPr txBox="1"/>
          <p:nvPr>
            <p:ph idx="12" type="sldNum"/>
          </p:nvPr>
        </p:nvSpPr>
        <p:spPr>
          <a:xfrm>
            <a:off x="120650" y="6386703"/>
            <a:ext cx="184200" cy="190500"/>
          </a:xfrm>
          <a:prstGeom prst="rect">
            <a:avLst/>
          </a:prstGeom>
          <a:noFill/>
          <a:ln>
            <a:noFill/>
          </a:ln>
        </p:spPr>
        <p:txBody>
          <a:bodyPr anchorCtr="0" anchor="t" bIns="38100" lIns="38100" spcFirstLastPara="1" rIns="38100" wrap="square" tIns="38100">
            <a:noAutofit/>
          </a:bodyPr>
          <a:lstStyle/>
          <a:p>
            <a:pPr indent="0" lvl="0" marL="0" rtl="0" algn="l">
              <a:spcBef>
                <a:spcPts val="0"/>
              </a:spcBef>
              <a:spcAft>
                <a:spcPts val="0"/>
              </a:spcAft>
              <a:buClr>
                <a:srgbClr val="FFFFFF"/>
              </a:buClr>
              <a:buSzPts val="800"/>
              <a:buFont typeface="Garamond"/>
              <a:buNone/>
            </a:pPr>
            <a:fld id="{00000000-1234-1234-1234-123412341234}" type="slidenum">
              <a:rPr lang="en-US"/>
              <a:t>‹#›</a:t>
            </a:fld>
            <a:endParaRPr sz="1000">
              <a:solidFill>
                <a:srgbClr val="285472"/>
              </a:solidFill>
              <a:latin typeface="Raleway"/>
              <a:ea typeface="Raleway"/>
              <a:cs typeface="Raleway"/>
              <a:sym typeface="Raleway"/>
            </a:endParaRPr>
          </a:p>
        </p:txBody>
      </p:sp>
      <p:sp>
        <p:nvSpPr>
          <p:cNvPr id="190" name="Google Shape;190;p17"/>
          <p:cNvSpPr txBox="1"/>
          <p:nvPr/>
        </p:nvSpPr>
        <p:spPr>
          <a:xfrm>
            <a:off x="426575" y="1173350"/>
            <a:ext cx="8265600" cy="4447500"/>
          </a:xfrm>
          <a:prstGeom prst="rect">
            <a:avLst/>
          </a:prstGeom>
          <a:noFill/>
          <a:ln>
            <a:noFill/>
          </a:ln>
        </p:spPr>
        <p:txBody>
          <a:bodyPr anchorCtr="0" anchor="t" bIns="45675" lIns="45675" spcFirstLastPara="1" rIns="45675" wrap="square" tIns="45675">
            <a:noAutofit/>
          </a:bodyPr>
          <a:lstStyle/>
          <a:p>
            <a:pPr indent="-255336" lvl="0" marL="280736" marR="0" rtl="0" algn="l">
              <a:lnSpc>
                <a:spcPct val="100000"/>
              </a:lnSpc>
              <a:spcBef>
                <a:spcPts val="0"/>
              </a:spcBef>
              <a:spcAft>
                <a:spcPts val="0"/>
              </a:spcAft>
              <a:buClr>
                <a:srgbClr val="000000"/>
              </a:buClr>
              <a:buSzPts val="2400"/>
              <a:buFont typeface="Arial"/>
              <a:buChar char="•"/>
            </a:pPr>
            <a:r>
              <a:rPr lang="en-US" sz="2400"/>
              <a:t>Implementation and hosting by CloudBirst Inc.</a:t>
            </a:r>
            <a:endParaRPr sz="2400"/>
          </a:p>
          <a:p>
            <a:pPr indent="-255335" lvl="0" marL="280736"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S</a:t>
            </a:r>
            <a:r>
              <a:rPr lang="en-US" sz="2400"/>
              <a:t>cience Gateways Community Institute support</a:t>
            </a:r>
            <a:endParaRPr sz="2400"/>
          </a:p>
          <a:p>
            <a:pPr indent="-255336" lvl="1" marL="661736" marR="0" rtl="0" algn="l">
              <a:lnSpc>
                <a:spcPct val="100000"/>
              </a:lnSpc>
              <a:spcBef>
                <a:spcPts val="0"/>
              </a:spcBef>
              <a:spcAft>
                <a:spcPts val="0"/>
              </a:spcAft>
              <a:buClr>
                <a:srgbClr val="000000"/>
              </a:buClr>
              <a:buSzPts val="2400"/>
              <a:buFont typeface="Arial"/>
              <a:buChar char="•"/>
            </a:pPr>
            <a:r>
              <a:rPr lang="en-US" sz="2400"/>
              <a:t>Attended a week long</a:t>
            </a:r>
            <a:r>
              <a:rPr b="0" i="0" lang="en-US" sz="2400" u="none" cap="none" strike="noStrike">
                <a:solidFill>
                  <a:srgbClr val="000000"/>
                </a:solidFill>
                <a:latin typeface="Arial"/>
                <a:ea typeface="Arial"/>
                <a:cs typeface="Arial"/>
                <a:sym typeface="Arial"/>
              </a:rPr>
              <a:t> Bootcamp last year</a:t>
            </a:r>
            <a:endParaRPr sz="2400"/>
          </a:p>
          <a:p>
            <a:pPr indent="-255336" lvl="1" marL="661736"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Quarter time technical development support </a:t>
            </a:r>
            <a:r>
              <a:rPr lang="en-US" sz="2400"/>
              <a:t>(thanks Andrew!)</a:t>
            </a:r>
            <a:r>
              <a:rPr b="0" i="0" lang="en-US" sz="2400" u="none" cap="none" strike="noStrike">
                <a:solidFill>
                  <a:srgbClr val="000000"/>
                </a:solidFill>
                <a:latin typeface="Arial"/>
                <a:ea typeface="Arial"/>
                <a:cs typeface="Arial"/>
                <a:sym typeface="Arial"/>
              </a:rPr>
              <a:t> </a:t>
            </a:r>
            <a:endParaRPr sz="2400"/>
          </a:p>
          <a:p>
            <a:pPr indent="-255336" lvl="1" marL="661736"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Security and UI/UX work upcoming</a:t>
            </a:r>
            <a:endParaRPr b="0" i="0" sz="2400" u="none" cap="none" strike="noStrike">
              <a:solidFill>
                <a:srgbClr val="000000"/>
              </a:solidFill>
              <a:latin typeface="Arial"/>
              <a:ea typeface="Arial"/>
              <a:cs typeface="Arial"/>
              <a:sym typeface="Arial"/>
            </a:endParaRPr>
          </a:p>
          <a:p>
            <a:pPr indent="-255336" lvl="1" marL="661736" marR="0" rtl="0" algn="l">
              <a:lnSpc>
                <a:spcPct val="100000"/>
              </a:lnSpc>
              <a:spcBef>
                <a:spcPts val="0"/>
              </a:spcBef>
              <a:spcAft>
                <a:spcPts val="0"/>
              </a:spcAft>
              <a:buSzPts val="2400"/>
              <a:buChar char="•"/>
            </a:pPr>
            <a:r>
              <a:rPr lang="en-US" sz="2400"/>
              <a:t>Sustainability, on boarding processes, and volunteer management in process</a:t>
            </a:r>
            <a:endParaRPr sz="2400"/>
          </a:p>
          <a:p>
            <a:pPr indent="-381000" lvl="0" marL="457200" marR="0" rtl="0" algn="l">
              <a:lnSpc>
                <a:spcPct val="100000"/>
              </a:lnSpc>
              <a:spcBef>
                <a:spcPts val="0"/>
              </a:spcBef>
              <a:spcAft>
                <a:spcPts val="0"/>
              </a:spcAft>
              <a:buSzPts val="2400"/>
              <a:buChar char="•"/>
            </a:pPr>
            <a:r>
              <a:rPr lang="en-US" sz="2400"/>
              <a:t>Weekly team meetings (feel free to attend)</a:t>
            </a:r>
            <a:endParaRPr sz="2400"/>
          </a:p>
          <a:p>
            <a:pPr indent="-266700" lvl="1" marL="685800" marR="0" rtl="0" algn="l">
              <a:lnSpc>
                <a:spcPct val="100000"/>
              </a:lnSpc>
              <a:spcBef>
                <a:spcPts val="0"/>
              </a:spcBef>
              <a:spcAft>
                <a:spcPts val="0"/>
              </a:spcAft>
              <a:buSzPts val="2400"/>
              <a:buChar char="•"/>
            </a:pPr>
            <a:r>
              <a:rPr lang="en-US" sz="2400"/>
              <a:t>Technical Meeting Alternate Wednesday’s at 4 pm Mountain</a:t>
            </a:r>
            <a:endParaRPr sz="2400"/>
          </a:p>
          <a:p>
            <a:pPr indent="-266700" lvl="1" marL="685800" marR="0" rtl="0" algn="l">
              <a:lnSpc>
                <a:spcPct val="100000"/>
              </a:lnSpc>
              <a:spcBef>
                <a:spcPts val="0"/>
              </a:spcBef>
              <a:spcAft>
                <a:spcPts val="0"/>
              </a:spcAft>
              <a:buSzPts val="2400"/>
              <a:buChar char="•"/>
            </a:pPr>
            <a:r>
              <a:rPr lang="en-US" sz="2400"/>
              <a:t>Business/Operations Meeting Alternate Monday’s at noon mountain </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8"/>
          <p:cNvSpPr txBox="1"/>
          <p:nvPr>
            <p:ph type="title"/>
          </p:nvPr>
        </p:nvSpPr>
        <p:spPr>
          <a:xfrm>
            <a:off x="145464" y="142043"/>
            <a:ext cx="8827800" cy="570000"/>
          </a:xfrm>
          <a:prstGeom prst="rect">
            <a:avLst/>
          </a:prstGeom>
          <a:noFill/>
          <a:ln>
            <a:noFill/>
          </a:ln>
        </p:spPr>
        <p:txBody>
          <a:bodyPr anchorCtr="0" anchor="ctr" bIns="45675" lIns="45675" spcFirstLastPara="1" rIns="45675" wrap="square" tIns="45675">
            <a:noAutofit/>
          </a:bodyPr>
          <a:lstStyle/>
          <a:p>
            <a:pPr indent="0" lvl="0" marL="0" rtl="0" algn="l">
              <a:lnSpc>
                <a:spcPct val="100000"/>
              </a:lnSpc>
              <a:spcBef>
                <a:spcPts val="0"/>
              </a:spcBef>
              <a:spcAft>
                <a:spcPts val="0"/>
              </a:spcAft>
              <a:buClr>
                <a:srgbClr val="004479"/>
              </a:buClr>
              <a:buSzPts val="3300"/>
              <a:buFont typeface="Garamond"/>
              <a:buNone/>
            </a:pPr>
            <a:r>
              <a:rPr lang="en-US"/>
              <a:t>Use Cases</a:t>
            </a:r>
            <a:endParaRPr/>
          </a:p>
        </p:txBody>
      </p:sp>
      <p:sp>
        <p:nvSpPr>
          <p:cNvPr id="196" name="Google Shape;196;p18"/>
          <p:cNvSpPr txBox="1"/>
          <p:nvPr>
            <p:ph idx="12" type="sldNum"/>
          </p:nvPr>
        </p:nvSpPr>
        <p:spPr>
          <a:xfrm>
            <a:off x="120650" y="6386703"/>
            <a:ext cx="184200" cy="190500"/>
          </a:xfrm>
          <a:prstGeom prst="rect">
            <a:avLst/>
          </a:prstGeom>
          <a:noFill/>
          <a:ln>
            <a:noFill/>
          </a:ln>
        </p:spPr>
        <p:txBody>
          <a:bodyPr anchorCtr="0" anchor="t" bIns="38100" lIns="38100" spcFirstLastPara="1" rIns="38100" wrap="square" tIns="38100">
            <a:noAutofit/>
          </a:bodyPr>
          <a:lstStyle/>
          <a:p>
            <a:pPr indent="0" lvl="0" marL="0" rtl="0" algn="l">
              <a:spcBef>
                <a:spcPts val="0"/>
              </a:spcBef>
              <a:spcAft>
                <a:spcPts val="0"/>
              </a:spcAft>
              <a:buClr>
                <a:srgbClr val="FFFFFF"/>
              </a:buClr>
              <a:buSzPts val="800"/>
              <a:buFont typeface="Garamond"/>
              <a:buNone/>
            </a:pPr>
            <a:fld id="{00000000-1234-1234-1234-123412341234}" type="slidenum">
              <a:rPr lang="en-US"/>
              <a:t>‹#›</a:t>
            </a:fld>
            <a:endParaRPr sz="1000">
              <a:solidFill>
                <a:srgbClr val="285472"/>
              </a:solidFill>
              <a:latin typeface="Raleway"/>
              <a:ea typeface="Raleway"/>
              <a:cs typeface="Raleway"/>
              <a:sym typeface="Raleway"/>
            </a:endParaRPr>
          </a:p>
        </p:txBody>
      </p:sp>
      <p:pic>
        <p:nvPicPr>
          <p:cNvPr id="197" name="Google Shape;197;p18"/>
          <p:cNvPicPr preferRelativeResize="0"/>
          <p:nvPr/>
        </p:nvPicPr>
        <p:blipFill>
          <a:blip r:embed="rId3">
            <a:alphaModFix/>
          </a:blip>
          <a:stretch>
            <a:fillRect/>
          </a:stretch>
        </p:blipFill>
        <p:spPr>
          <a:xfrm>
            <a:off x="1425000" y="919462"/>
            <a:ext cx="6182925" cy="50190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9"/>
          <p:cNvSpPr txBox="1"/>
          <p:nvPr>
            <p:ph type="title"/>
          </p:nvPr>
        </p:nvSpPr>
        <p:spPr>
          <a:xfrm>
            <a:off x="145464" y="142043"/>
            <a:ext cx="8827800" cy="570000"/>
          </a:xfrm>
          <a:prstGeom prst="rect">
            <a:avLst/>
          </a:prstGeom>
          <a:noFill/>
          <a:ln>
            <a:noFill/>
          </a:ln>
        </p:spPr>
        <p:txBody>
          <a:bodyPr anchorCtr="0" anchor="ctr" bIns="45675" lIns="45675" spcFirstLastPara="1" rIns="45675" wrap="square" tIns="45675">
            <a:noAutofit/>
          </a:bodyPr>
          <a:lstStyle/>
          <a:p>
            <a:pPr indent="0" lvl="0" marL="0" rtl="0" algn="l">
              <a:lnSpc>
                <a:spcPct val="100000"/>
              </a:lnSpc>
              <a:spcBef>
                <a:spcPts val="0"/>
              </a:spcBef>
              <a:spcAft>
                <a:spcPts val="0"/>
              </a:spcAft>
              <a:buClr>
                <a:srgbClr val="004479"/>
              </a:buClr>
              <a:buSzPts val="3300"/>
              <a:buFont typeface="Garamond"/>
              <a:buNone/>
            </a:pPr>
            <a:r>
              <a:rPr lang="en-US"/>
              <a:t>SGCI Technical Support: </a:t>
            </a:r>
            <a:endParaRPr/>
          </a:p>
        </p:txBody>
      </p:sp>
      <p:sp>
        <p:nvSpPr>
          <p:cNvPr id="203" name="Google Shape;203;p19"/>
          <p:cNvSpPr txBox="1"/>
          <p:nvPr>
            <p:ph idx="12" type="sldNum"/>
          </p:nvPr>
        </p:nvSpPr>
        <p:spPr>
          <a:xfrm>
            <a:off x="120650" y="6386703"/>
            <a:ext cx="184200" cy="190500"/>
          </a:xfrm>
          <a:prstGeom prst="rect">
            <a:avLst/>
          </a:prstGeom>
          <a:noFill/>
          <a:ln>
            <a:noFill/>
          </a:ln>
        </p:spPr>
        <p:txBody>
          <a:bodyPr anchorCtr="0" anchor="t" bIns="38100" lIns="38100" spcFirstLastPara="1" rIns="38100" wrap="square" tIns="38100">
            <a:noAutofit/>
          </a:bodyPr>
          <a:lstStyle/>
          <a:p>
            <a:pPr indent="0" lvl="0" marL="0" rtl="0" algn="l">
              <a:spcBef>
                <a:spcPts val="0"/>
              </a:spcBef>
              <a:spcAft>
                <a:spcPts val="0"/>
              </a:spcAft>
              <a:buClr>
                <a:srgbClr val="FFFFFF"/>
              </a:buClr>
              <a:buSzPts val="800"/>
              <a:buFont typeface="Garamond"/>
              <a:buNone/>
            </a:pPr>
            <a:fld id="{00000000-1234-1234-1234-123412341234}" type="slidenum">
              <a:rPr lang="en-US"/>
              <a:t>‹#›</a:t>
            </a:fld>
            <a:endParaRPr sz="1000">
              <a:solidFill>
                <a:srgbClr val="285472"/>
              </a:solidFill>
              <a:latin typeface="Raleway"/>
              <a:ea typeface="Raleway"/>
              <a:cs typeface="Raleway"/>
              <a:sym typeface="Raleway"/>
            </a:endParaRPr>
          </a:p>
        </p:txBody>
      </p:sp>
      <p:sp>
        <p:nvSpPr>
          <p:cNvPr id="204" name="Google Shape;204;p19"/>
          <p:cNvSpPr txBox="1"/>
          <p:nvPr/>
        </p:nvSpPr>
        <p:spPr>
          <a:xfrm>
            <a:off x="426575" y="1173350"/>
            <a:ext cx="8265600" cy="4638900"/>
          </a:xfrm>
          <a:prstGeom prst="rect">
            <a:avLst/>
          </a:prstGeom>
          <a:noFill/>
          <a:ln>
            <a:noFill/>
          </a:ln>
        </p:spPr>
        <p:txBody>
          <a:bodyPr anchorCtr="0" anchor="t" bIns="45675" lIns="45675" spcFirstLastPara="1" rIns="45675" wrap="square" tIns="45675">
            <a:noAutofit/>
          </a:bodyPr>
          <a:lstStyle/>
          <a:p>
            <a:pPr indent="-368300" lvl="0" marL="457200" marR="0" rtl="0" algn="l">
              <a:lnSpc>
                <a:spcPct val="100000"/>
              </a:lnSpc>
              <a:spcBef>
                <a:spcPts val="0"/>
              </a:spcBef>
              <a:spcAft>
                <a:spcPts val="0"/>
              </a:spcAft>
              <a:buSzPts val="2200"/>
              <a:buChar char="•"/>
            </a:pPr>
            <a:r>
              <a:rPr lang="en-US" sz="2200"/>
              <a:t>Milestone #1: High Level Specs: The document should describe at a high level all the requirements for development of the site.</a:t>
            </a:r>
            <a:endParaRPr sz="2200"/>
          </a:p>
          <a:p>
            <a:pPr indent="-368300" lvl="0" marL="457200" marR="0" rtl="0" algn="l">
              <a:lnSpc>
                <a:spcPct val="100000"/>
              </a:lnSpc>
              <a:spcBef>
                <a:spcPts val="0"/>
              </a:spcBef>
              <a:spcAft>
                <a:spcPts val="0"/>
              </a:spcAft>
              <a:buSzPts val="2200"/>
              <a:buChar char="•"/>
            </a:pPr>
            <a:r>
              <a:rPr lang="en-US" sz="2200"/>
              <a:t>Milestone #2 Low Level Specs: </a:t>
            </a:r>
            <a:r>
              <a:rPr lang="en-US" sz="2200">
                <a:solidFill>
                  <a:schemeClr val="dk1"/>
                </a:solidFill>
              </a:rPr>
              <a:t>The low level specification document should provide detail to each of the high level specifications, listing and describing individual component tasks and requirements</a:t>
            </a:r>
            <a:endParaRPr sz="2200">
              <a:solidFill>
                <a:schemeClr val="dk1"/>
              </a:solidFill>
            </a:endParaRPr>
          </a:p>
          <a:p>
            <a:pPr indent="-368300" lvl="0" marL="457200" marR="0" rtl="0" algn="l">
              <a:lnSpc>
                <a:spcPct val="100000"/>
              </a:lnSpc>
              <a:spcBef>
                <a:spcPts val="0"/>
              </a:spcBef>
              <a:spcAft>
                <a:spcPts val="0"/>
              </a:spcAft>
              <a:buClr>
                <a:schemeClr val="dk1"/>
              </a:buClr>
              <a:buSzPts val="2200"/>
              <a:buChar char="•"/>
            </a:pPr>
            <a:r>
              <a:rPr lang="en-US" sz="2200">
                <a:solidFill>
                  <a:schemeClr val="dk1"/>
                </a:solidFill>
              </a:rPr>
              <a:t>Milestone #3 Data Model: The model should describe the database schema in sufficient detail to directly build the schema</a:t>
            </a:r>
            <a:endParaRPr sz="2200">
              <a:solidFill>
                <a:schemeClr val="dk1"/>
              </a:solidFill>
            </a:endParaRPr>
          </a:p>
          <a:p>
            <a:pPr indent="-368300" lvl="0" marL="457200" marR="0" rtl="0" algn="l">
              <a:lnSpc>
                <a:spcPct val="100000"/>
              </a:lnSpc>
              <a:spcBef>
                <a:spcPts val="0"/>
              </a:spcBef>
              <a:spcAft>
                <a:spcPts val="0"/>
              </a:spcAft>
              <a:buClr>
                <a:schemeClr val="dk1"/>
              </a:buClr>
              <a:buSzPts val="2200"/>
              <a:buChar char="•"/>
            </a:pPr>
            <a:r>
              <a:rPr lang="en-US" sz="2200">
                <a:solidFill>
                  <a:schemeClr val="dk1"/>
                </a:solidFill>
              </a:rPr>
              <a:t>Milestone #4 Form Specification: The form specifications should describe the input forms in sufficient detail to directly design the web forms</a:t>
            </a:r>
            <a:endParaRPr sz="2200">
              <a:solidFill>
                <a:schemeClr val="dk1"/>
              </a:solidFill>
            </a:endParaRPr>
          </a:p>
          <a:p>
            <a:pPr indent="0" lvl="0" marL="457200" marR="0" rtl="0" algn="l">
              <a:lnSpc>
                <a:spcPct val="100000"/>
              </a:lnSpc>
              <a:spcBef>
                <a:spcPts val="0"/>
              </a:spcBef>
              <a:spcAft>
                <a:spcPts val="0"/>
              </a:spcAft>
              <a:buNone/>
            </a:pPr>
            <a:r>
              <a:t/>
            </a:r>
            <a:endParaRPr sz="2200">
              <a:solidFill>
                <a:schemeClr val="dk1"/>
              </a:solidFill>
            </a:endParaRPr>
          </a:p>
          <a:p>
            <a:pPr indent="0" lvl="0" marL="0" marR="0" rtl="0" algn="l">
              <a:lnSpc>
                <a:spcPct val="100000"/>
              </a:lnSpc>
              <a:spcBef>
                <a:spcPts val="0"/>
              </a:spcBef>
              <a:spcAft>
                <a:spcPts val="0"/>
              </a:spcAft>
              <a:buNone/>
            </a:pPr>
            <a:r>
              <a:t/>
            </a:r>
            <a:endParaRPr sz="2200"/>
          </a:p>
        </p:txBody>
      </p:sp>
    </p:spTree>
  </p:cSld>
  <p:clrMapOvr>
    <a:masterClrMapping/>
  </p:clrMapOvr>
</p:sld>
</file>

<file path=ppt/theme/theme1.xml><?xml version="1.0" encoding="utf-8"?>
<a:theme xmlns:a="http://schemas.openxmlformats.org/drawingml/2006/main" xmlns:r="http://schemas.openxmlformats.org/officeDocument/2006/relationships" name="nsidcPPT_whiteBckgrd_09272011">
  <a:themeElements>
    <a:clrScheme name="nsidcPPT_whiteBckgrd_09272011">
      <a:dk1>
        <a:srgbClr val="000000"/>
      </a:dk1>
      <a:lt1>
        <a:srgbClr val="FFFFFF"/>
      </a:lt1>
      <a:dk2>
        <a:srgbClr val="A7A7A7"/>
      </a:dk2>
      <a:lt2>
        <a:srgbClr val="535353"/>
      </a:lt2>
      <a:accent1>
        <a:srgbClr val="797B7E"/>
      </a:accent1>
      <a:accent2>
        <a:srgbClr val="F96A1B"/>
      </a:accent2>
      <a:accent3>
        <a:srgbClr val="08A1D9"/>
      </a:accent3>
      <a:accent4>
        <a:srgbClr val="7C984A"/>
      </a:accent4>
      <a:accent5>
        <a:srgbClr val="C2AD8D"/>
      </a:accent5>
      <a:accent6>
        <a:srgbClr val="506E94"/>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sidcPPT_whiteBckgrd_09272011">
  <a:themeElements>
    <a:clrScheme name="nsidcPPT_whiteBckgrd_09272011">
      <a:dk1>
        <a:srgbClr val="000000"/>
      </a:dk1>
      <a:lt1>
        <a:srgbClr val="FFFFFF"/>
      </a:lt1>
      <a:dk2>
        <a:srgbClr val="A7A7A7"/>
      </a:dk2>
      <a:lt2>
        <a:srgbClr val="535353"/>
      </a:lt2>
      <a:accent1>
        <a:srgbClr val="797B7E"/>
      </a:accent1>
      <a:accent2>
        <a:srgbClr val="F96A1B"/>
      </a:accent2>
      <a:accent3>
        <a:srgbClr val="08A1D9"/>
      </a:accent3>
      <a:accent4>
        <a:srgbClr val="7C984A"/>
      </a:accent4>
      <a:accent5>
        <a:srgbClr val="C2AD8D"/>
      </a:accent5>
      <a:accent6>
        <a:srgbClr val="506E94"/>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